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rgbClr val="00B050"/>
            </a:gs>
            <a:gs pos="100000">
              <a:srgbClr val="92D05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879BE-7D00-4BCB-881C-56CC2976529A}" type="datetimeFigureOut">
              <a:rPr lang="fr-FR" smtClean="0"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7715-D631-4373-B4C0-4C5F80D2A0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Install</dc:creator>
  <cp:lastModifiedBy>Install</cp:lastModifiedBy>
  <cp:revision>2</cp:revision>
  <dcterms:created xsi:type="dcterms:W3CDTF">2009-06-04T09:55:45Z</dcterms:created>
  <dcterms:modified xsi:type="dcterms:W3CDTF">2009-06-04T10:03:44Z</dcterms:modified>
</cp:coreProperties>
</file>