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8.xml" ContentType="application/vnd.openxmlformats-officedocument.presentationml.slideLayout+xml"/>
  <Override PartName="/ppt/slideLayouts/slideLayout87.xml" ContentType="application/vnd.openxmlformats-officedocument.presentationml.slideLayout+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slideLayouts/slideLayout85.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slideLayouts/slideLayout90.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1.xml" ContentType="application/vnd.openxmlformats-officedocument.presentationml.slideLayout+xml"/>
  <Override PartName="/ppt/slideLayouts/slideLayout4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5" r:id="rId2"/>
    <p:sldMasterId id="2147483723" r:id="rId3"/>
    <p:sldMasterId id="2147483710" r:id="rId4"/>
    <p:sldMasterId id="2147483697" r:id="rId5"/>
    <p:sldMasterId id="2147483684" r:id="rId6"/>
    <p:sldMasterId id="2147483672" r:id="rId7"/>
    <p:sldMasterId id="2147483660" r:id="rId8"/>
  </p:sldMasterIdLst>
  <p:notesMasterIdLst>
    <p:notesMasterId r:id="rId17"/>
  </p:notesMasterIdLst>
  <p:handoutMasterIdLst>
    <p:handoutMasterId r:id="rId18"/>
  </p:handoutMasterIdLst>
  <p:sldIdLst>
    <p:sldId id="272" r:id="rId9"/>
    <p:sldId id="269" r:id="rId10"/>
    <p:sldId id="273" r:id="rId11"/>
    <p:sldId id="274" r:id="rId12"/>
    <p:sldId id="275" r:id="rId13"/>
    <p:sldId id="276" r:id="rId14"/>
    <p:sldId id="277" r:id="rId15"/>
    <p:sldId id="278" r:id="rId16"/>
  </p:sldIdLst>
  <p:sldSz cx="9144000" cy="6858000" type="screen4x3"/>
  <p:notesSz cx="6759575" cy="9867900"/>
  <p:defaultTextStyle>
    <a:defPPr>
      <a:defRPr lang="fr-FR"/>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1pPr>
    <a:lvl2pPr marL="427985"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2pPr>
    <a:lvl3pPr marL="85597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3pPr>
    <a:lvl4pPr marL="1283955"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4pPr>
    <a:lvl5pPr marL="171194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5pPr>
    <a:lvl6pPr marL="2139925" algn="l" defTabSz="855970" rtl="0" eaLnBrk="1" latinLnBrk="0" hangingPunct="1">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6pPr>
    <a:lvl7pPr marL="2567910" algn="l" defTabSz="855970" rtl="0" eaLnBrk="1" latinLnBrk="0" hangingPunct="1">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7pPr>
    <a:lvl8pPr marL="2995894" algn="l" defTabSz="855970" rtl="0" eaLnBrk="1" latinLnBrk="0" hangingPunct="1">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8pPr>
    <a:lvl9pPr marL="3423879" algn="l" defTabSz="855970" rtl="0" eaLnBrk="1" latinLnBrk="0" hangingPunct="1">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0000"/>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722" autoAdjust="0"/>
    <p:restoredTop sz="94660"/>
  </p:normalViewPr>
  <p:slideViewPr>
    <p:cSldViewPr>
      <p:cViewPr varScale="1">
        <p:scale>
          <a:sx n="100" d="100"/>
          <a:sy n="100" d="100"/>
        </p:scale>
        <p:origin x="-102" y="-306"/>
      </p:cViewPr>
      <p:guideLst>
        <p:guide orient="horz" pos="2160"/>
        <p:guide pos="2910"/>
      </p:guideLst>
    </p:cSldViewPr>
  </p:slid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28938" cy="493713"/>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outerShdw blurRad="38100" dist="38100" dir="2700000" algn="tl">
                    <a:srgbClr val="C0C0C0"/>
                  </a:outerShdw>
                </a:effectLst>
              </a:defRPr>
            </a:lvl1pPr>
          </a:lstStyle>
          <a:p>
            <a:endParaRPr lang="fr-FR"/>
          </a:p>
        </p:txBody>
      </p:sp>
      <p:sp>
        <p:nvSpPr>
          <p:cNvPr id="8195" name="Rectangle 3"/>
          <p:cNvSpPr>
            <a:spLocks noGrp="1" noChangeArrowheads="1"/>
          </p:cNvSpPr>
          <p:nvPr>
            <p:ph type="dt" sz="quarter" idx="1"/>
          </p:nvPr>
        </p:nvSpPr>
        <p:spPr bwMode="auto">
          <a:xfrm>
            <a:off x="3830638" y="0"/>
            <a:ext cx="2928937" cy="493713"/>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outerShdw blurRad="38100" dist="38100" dir="2700000" algn="tl">
                    <a:srgbClr val="C0C0C0"/>
                  </a:outerShdw>
                </a:effectLst>
              </a:defRPr>
            </a:lvl1pPr>
          </a:lstStyle>
          <a:p>
            <a:endParaRPr lang="fr-FR"/>
          </a:p>
        </p:txBody>
      </p:sp>
      <p:sp>
        <p:nvSpPr>
          <p:cNvPr id="8196" name="Rectangle 4"/>
          <p:cNvSpPr>
            <a:spLocks noGrp="1" noChangeArrowheads="1"/>
          </p:cNvSpPr>
          <p:nvPr>
            <p:ph type="ftr" sz="quarter" idx="2"/>
          </p:nvPr>
        </p:nvSpPr>
        <p:spPr bwMode="auto">
          <a:xfrm>
            <a:off x="0" y="9374188"/>
            <a:ext cx="2928938" cy="493712"/>
          </a:xfrm>
          <a:prstGeom prst="rect">
            <a:avLst/>
          </a:prstGeom>
          <a:noFill/>
          <a:ln w="9525" cap="sq">
            <a:noFill/>
            <a:miter lim="800000"/>
            <a:headEnd/>
            <a:tailEnd/>
          </a:ln>
          <a:effectLst/>
        </p:spPr>
        <p:txBody>
          <a:bodyPr vert="horz" wrap="square" lIns="91440" tIns="45720" rIns="91440" bIns="45720" numCol="1" anchor="b" anchorCtr="0" compatLnSpc="1">
            <a:prstTxWarp prst="textNoShape">
              <a:avLst/>
            </a:prstTxWarp>
          </a:bodyPr>
          <a:lstStyle>
            <a:lvl1pPr algn="l">
              <a:defRPr sz="1200">
                <a:effectLst>
                  <a:outerShdw blurRad="38100" dist="38100" dir="2700000" algn="tl">
                    <a:srgbClr val="C0C0C0"/>
                  </a:outerShdw>
                </a:effectLst>
              </a:defRPr>
            </a:lvl1pPr>
          </a:lstStyle>
          <a:p>
            <a:endParaRPr lang="fr-FR"/>
          </a:p>
        </p:txBody>
      </p:sp>
      <p:sp>
        <p:nvSpPr>
          <p:cNvPr id="8197" name="Rectangle 5"/>
          <p:cNvSpPr>
            <a:spLocks noGrp="1" noChangeArrowheads="1"/>
          </p:cNvSpPr>
          <p:nvPr>
            <p:ph type="sldNum" sz="quarter" idx="3"/>
          </p:nvPr>
        </p:nvSpPr>
        <p:spPr bwMode="auto">
          <a:xfrm>
            <a:off x="3830638" y="9374188"/>
            <a:ext cx="2928937" cy="493712"/>
          </a:xfrm>
          <a:prstGeom prst="rect">
            <a:avLst/>
          </a:prstGeom>
          <a:noFill/>
          <a:ln w="9525" cap="sq">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C0C0C0"/>
                  </a:outerShdw>
                </a:effectLst>
              </a:defRPr>
            </a:lvl1pPr>
          </a:lstStyle>
          <a:p>
            <a:fld id="{22D992AA-9A0A-479E-B62A-2720D47A7E67}" type="slidenum">
              <a:rPr lang="fr-FR"/>
              <a:pPr/>
              <a:t>‹N°›</a:t>
            </a:fld>
            <a:endParaRPr lang="fr-F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28938" cy="493713"/>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outerShdw blurRad="38100" dist="38100" dir="2700000" algn="tl">
                    <a:srgbClr val="C0C0C0"/>
                  </a:outerShdw>
                </a:effectLst>
              </a:defRPr>
            </a:lvl1pPr>
          </a:lstStyle>
          <a:p>
            <a:endParaRPr lang="fr-FR"/>
          </a:p>
        </p:txBody>
      </p:sp>
      <p:sp>
        <p:nvSpPr>
          <p:cNvPr id="4099" name="Rectangle 3"/>
          <p:cNvSpPr>
            <a:spLocks noGrp="1" noChangeArrowheads="1"/>
          </p:cNvSpPr>
          <p:nvPr>
            <p:ph type="dt" idx="1"/>
          </p:nvPr>
        </p:nvSpPr>
        <p:spPr bwMode="auto">
          <a:xfrm>
            <a:off x="3830638" y="0"/>
            <a:ext cx="2928937" cy="493713"/>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outerShdw blurRad="38100" dist="38100" dir="2700000" algn="tl">
                    <a:srgbClr val="C0C0C0"/>
                  </a:outerShdw>
                </a:effectLst>
              </a:defRPr>
            </a:lvl1pPr>
          </a:lstStyle>
          <a:p>
            <a:endParaRPr lang="fr-FR"/>
          </a:p>
        </p:txBody>
      </p:sp>
      <p:sp>
        <p:nvSpPr>
          <p:cNvPr id="4100" name="Rectangle 4"/>
          <p:cNvSpPr>
            <a:spLocks noGrp="1" noRot="1" noChangeAspect="1" noChangeArrowheads="1" noTextEdit="1"/>
          </p:cNvSpPr>
          <p:nvPr>
            <p:ph type="sldImg" idx="2"/>
          </p:nvPr>
        </p:nvSpPr>
        <p:spPr bwMode="auto">
          <a:xfrm>
            <a:off x="912813" y="739775"/>
            <a:ext cx="4933950" cy="3700463"/>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01700" y="4687888"/>
            <a:ext cx="4956175" cy="4440237"/>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102" name="Rectangle 6"/>
          <p:cNvSpPr>
            <a:spLocks noGrp="1" noChangeArrowheads="1"/>
          </p:cNvSpPr>
          <p:nvPr>
            <p:ph type="ftr" sz="quarter" idx="4"/>
          </p:nvPr>
        </p:nvSpPr>
        <p:spPr bwMode="auto">
          <a:xfrm>
            <a:off x="0" y="9374188"/>
            <a:ext cx="2928938" cy="493712"/>
          </a:xfrm>
          <a:prstGeom prst="rect">
            <a:avLst/>
          </a:prstGeom>
          <a:noFill/>
          <a:ln w="9525" cap="sq">
            <a:noFill/>
            <a:miter lim="800000"/>
            <a:headEnd/>
            <a:tailEnd/>
          </a:ln>
          <a:effectLst/>
        </p:spPr>
        <p:txBody>
          <a:bodyPr vert="horz" wrap="square" lIns="91440" tIns="45720" rIns="91440" bIns="45720" numCol="1" anchor="b" anchorCtr="0" compatLnSpc="1">
            <a:prstTxWarp prst="textNoShape">
              <a:avLst/>
            </a:prstTxWarp>
          </a:bodyPr>
          <a:lstStyle>
            <a:lvl1pPr algn="l">
              <a:defRPr sz="1200">
                <a:effectLst>
                  <a:outerShdw blurRad="38100" dist="38100" dir="2700000" algn="tl">
                    <a:srgbClr val="C0C0C0"/>
                  </a:outerShdw>
                </a:effectLst>
              </a:defRPr>
            </a:lvl1pPr>
          </a:lstStyle>
          <a:p>
            <a:endParaRPr lang="fr-FR"/>
          </a:p>
        </p:txBody>
      </p:sp>
      <p:sp>
        <p:nvSpPr>
          <p:cNvPr id="4103" name="Rectangle 7"/>
          <p:cNvSpPr>
            <a:spLocks noGrp="1" noChangeArrowheads="1"/>
          </p:cNvSpPr>
          <p:nvPr>
            <p:ph type="sldNum" sz="quarter" idx="5"/>
          </p:nvPr>
        </p:nvSpPr>
        <p:spPr bwMode="auto">
          <a:xfrm>
            <a:off x="3830638" y="9374188"/>
            <a:ext cx="2928937" cy="493712"/>
          </a:xfrm>
          <a:prstGeom prst="rect">
            <a:avLst/>
          </a:prstGeom>
          <a:noFill/>
          <a:ln w="9525" cap="sq">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C0C0C0"/>
                  </a:outerShdw>
                </a:effectLst>
              </a:defRPr>
            </a:lvl1pPr>
          </a:lstStyle>
          <a:p>
            <a:fld id="{4E565360-D2E6-43A6-8B75-CB155628A824}" type="slidenum">
              <a:rPr lang="fr-FR"/>
              <a:pPr/>
              <a:t>‹N°›</a:t>
            </a:fld>
            <a:endParaRPr 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100" kern="1200">
        <a:solidFill>
          <a:schemeClr val="tx1"/>
        </a:solidFill>
        <a:latin typeface="Times New Roman" pitchFamily="18" charset="0"/>
        <a:ea typeface="+mn-ea"/>
        <a:cs typeface="+mn-cs"/>
      </a:defRPr>
    </a:lvl1pPr>
    <a:lvl2pPr marL="427985" algn="l" rtl="0" eaLnBrk="0" fontAlgn="base" hangingPunct="0">
      <a:spcBef>
        <a:spcPct val="30000"/>
      </a:spcBef>
      <a:spcAft>
        <a:spcPct val="0"/>
      </a:spcAft>
      <a:defRPr sz="1100" kern="1200">
        <a:solidFill>
          <a:schemeClr val="tx1"/>
        </a:solidFill>
        <a:latin typeface="Times New Roman" pitchFamily="18" charset="0"/>
        <a:ea typeface="+mn-ea"/>
        <a:cs typeface="+mn-cs"/>
      </a:defRPr>
    </a:lvl2pPr>
    <a:lvl3pPr marL="855970" algn="l" rtl="0" eaLnBrk="0" fontAlgn="base" hangingPunct="0">
      <a:spcBef>
        <a:spcPct val="30000"/>
      </a:spcBef>
      <a:spcAft>
        <a:spcPct val="0"/>
      </a:spcAft>
      <a:defRPr sz="1100" kern="1200">
        <a:solidFill>
          <a:schemeClr val="tx1"/>
        </a:solidFill>
        <a:latin typeface="Times New Roman" pitchFamily="18" charset="0"/>
        <a:ea typeface="+mn-ea"/>
        <a:cs typeface="+mn-cs"/>
      </a:defRPr>
    </a:lvl3pPr>
    <a:lvl4pPr marL="1283955" algn="l" rtl="0" eaLnBrk="0" fontAlgn="base" hangingPunct="0">
      <a:spcBef>
        <a:spcPct val="30000"/>
      </a:spcBef>
      <a:spcAft>
        <a:spcPct val="0"/>
      </a:spcAft>
      <a:defRPr sz="1100" kern="1200">
        <a:solidFill>
          <a:schemeClr val="tx1"/>
        </a:solidFill>
        <a:latin typeface="Times New Roman" pitchFamily="18" charset="0"/>
        <a:ea typeface="+mn-ea"/>
        <a:cs typeface="+mn-cs"/>
      </a:defRPr>
    </a:lvl4pPr>
    <a:lvl5pPr marL="1711940" algn="l" rtl="0" eaLnBrk="0" fontAlgn="base" hangingPunct="0">
      <a:spcBef>
        <a:spcPct val="30000"/>
      </a:spcBef>
      <a:spcAft>
        <a:spcPct val="0"/>
      </a:spcAft>
      <a:defRPr sz="1100" kern="1200">
        <a:solidFill>
          <a:schemeClr val="tx1"/>
        </a:solidFill>
        <a:latin typeface="Times New Roman" pitchFamily="18" charset="0"/>
        <a:ea typeface="+mn-ea"/>
        <a:cs typeface="+mn-cs"/>
      </a:defRPr>
    </a:lvl5pPr>
    <a:lvl6pPr marL="2139925" algn="l" defTabSz="855970" rtl="0" eaLnBrk="1" latinLnBrk="0" hangingPunct="1">
      <a:defRPr sz="1100" kern="1200">
        <a:solidFill>
          <a:schemeClr val="tx1"/>
        </a:solidFill>
        <a:latin typeface="+mn-lt"/>
        <a:ea typeface="+mn-ea"/>
        <a:cs typeface="+mn-cs"/>
      </a:defRPr>
    </a:lvl6pPr>
    <a:lvl7pPr marL="2567910" algn="l" defTabSz="855970" rtl="0" eaLnBrk="1" latinLnBrk="0" hangingPunct="1">
      <a:defRPr sz="1100" kern="1200">
        <a:solidFill>
          <a:schemeClr val="tx1"/>
        </a:solidFill>
        <a:latin typeface="+mn-lt"/>
        <a:ea typeface="+mn-ea"/>
        <a:cs typeface="+mn-cs"/>
      </a:defRPr>
    </a:lvl7pPr>
    <a:lvl8pPr marL="2995894" algn="l" defTabSz="855970" rtl="0" eaLnBrk="1" latinLnBrk="0" hangingPunct="1">
      <a:defRPr sz="1100" kern="1200">
        <a:solidFill>
          <a:schemeClr val="tx1"/>
        </a:solidFill>
        <a:latin typeface="+mn-lt"/>
        <a:ea typeface="+mn-ea"/>
        <a:cs typeface="+mn-cs"/>
      </a:defRPr>
    </a:lvl8pPr>
    <a:lvl9pPr marL="3423879" algn="l" defTabSz="855970"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u numéro de diapositive 4"/>
          <p:cNvSpPr>
            <a:spLocks noGrp="1"/>
          </p:cNvSpPr>
          <p:nvPr>
            <p:ph type="sldNum" sz="quarter" idx="11"/>
          </p:nvPr>
        </p:nvSpPr>
        <p:spPr/>
        <p:txBody>
          <a:bodyPr/>
          <a:lstStyle/>
          <a:p>
            <a:fld id="{4E565360-D2E6-43A6-8B75-CB155628A824}"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880"/>
            <a:ext cx="7772400" cy="1469571"/>
          </a:xfrm>
          <a:prstGeom prst="rect">
            <a:avLst/>
          </a:prstGeom>
          <a:solidFill>
            <a:srgbClr val="E40000"/>
          </a:solidFill>
        </p:spPr>
        <p:txBody>
          <a:bodyPr lIns="85597" tIns="42798" rIns="85597" bIns="42798"/>
          <a:lstStyle>
            <a:lvl1pPr algn="ctr" defTabSz="958508" rtl="0" eaLnBrk="0" fontAlgn="base" hangingPunct="0">
              <a:spcBef>
                <a:spcPct val="0"/>
              </a:spcBef>
              <a:spcAft>
                <a:spcPct val="0"/>
              </a:spcAft>
              <a:defRPr lang="en-US" sz="3600" dirty="0">
                <a:solidFill>
                  <a:schemeClr val="bg1"/>
                </a:solidFill>
                <a:latin typeface="Arial" pitchFamily="34" charset="0"/>
                <a:ea typeface="+mj-ea"/>
                <a:cs typeface="Arial" pitchFamily="34" charset="0"/>
              </a:defRPr>
            </a:lvl1pPr>
          </a:lstStyle>
          <a:p>
            <a:r>
              <a:rPr lang="fr-FR" dirty="0" smtClean="0"/>
              <a:t>Cliquez pour modifier le style du titre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p:spPr>
        <p:txBody>
          <a:bodyPr lIns="85597" tIns="42798" rIns="85597" bIns="42798"/>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1600201"/>
            <a:ext cx="8229600" cy="4526076"/>
          </a:xfrm>
          <a:prstGeom prst="rect">
            <a:avLst/>
          </a:prstGeom>
        </p:spPr>
        <p:txBody>
          <a:bodyPr vert="eaVert" lIns="85597" tIns="42798" rIns="85597" bIns="42798"/>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1" y="274525"/>
            <a:ext cx="2057400" cy="5851752"/>
          </a:xfrm>
          <a:prstGeom prst="rect">
            <a:avLst/>
          </a:prstGeom>
        </p:spPr>
        <p:txBody>
          <a:bodyPr vert="eaVert" lIns="85597" tIns="42798" rIns="85597" bIns="42798"/>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1" y="274525"/>
            <a:ext cx="5979695" cy="5851752"/>
          </a:xfrm>
          <a:prstGeom prst="rect">
            <a:avLst/>
          </a:prstGeom>
        </p:spPr>
        <p:txBody>
          <a:bodyPr vert="eaVert" lIns="85597" tIns="42798" rIns="85597" bIns="42798"/>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a:solidFill>
            <a:srgbClr val="E40000"/>
          </a:solidFill>
        </p:spPr>
        <p:txBody>
          <a:bodyPr lIns="85597" tIns="42798" rIns="85597" bIns="42798"/>
          <a:lstStyle>
            <a:lvl1pPr>
              <a:defRPr sz="3600">
                <a:solidFill>
                  <a:schemeClr val="bg1"/>
                </a:solidFill>
                <a:latin typeface="Arial" pitchFamily="34" charset="0"/>
                <a:cs typeface="Arial" pitchFamily="34" charset="0"/>
              </a:defRPr>
            </a:lvl1pPr>
          </a:lstStyle>
          <a:p>
            <a:r>
              <a:rPr lang="fr-FR" dirty="0" smtClean="0"/>
              <a:t>Cliquez pour modifier le style du titre</a:t>
            </a:r>
            <a:endParaRPr lang="en-US" dirty="0"/>
          </a:p>
        </p:txBody>
      </p:sp>
      <p:sp>
        <p:nvSpPr>
          <p:cNvPr id="3" name="Espace réservé du contenu 2"/>
          <p:cNvSpPr>
            <a:spLocks noGrp="1"/>
          </p:cNvSpPr>
          <p:nvPr>
            <p:ph idx="1"/>
          </p:nvPr>
        </p:nvSpPr>
        <p:spPr>
          <a:xfrm>
            <a:off x="457200" y="1600201"/>
            <a:ext cx="8186766" cy="4543443"/>
          </a:xfrm>
          <a:prstGeom prst="rect">
            <a:avLst/>
          </a:prstGeom>
        </p:spPr>
        <p:txBody>
          <a:bodyPr lIns="85597" tIns="42798" rIns="85597" bIns="42798"/>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pic>
        <p:nvPicPr>
          <p:cNvPr id="4" name="Image 3" descr="logo.gif"/>
          <p:cNvPicPr>
            <a:picLocks noChangeAspect="1"/>
          </p:cNvPicPr>
          <p:nvPr userDrawn="1"/>
        </p:nvPicPr>
        <p:blipFill>
          <a:blip r:embed="rId2"/>
          <a:stretch>
            <a:fillRect/>
          </a:stretch>
        </p:blipFill>
        <p:spPr>
          <a:xfrm>
            <a:off x="-32" y="6143644"/>
            <a:ext cx="2016000" cy="720000"/>
          </a:xfrm>
          <a:prstGeom prst="rect">
            <a:avLst/>
          </a:prstGeom>
        </p:spPr>
      </p:pic>
      <p:pic>
        <p:nvPicPr>
          <p:cNvPr id="5" name="Image 4" descr="hotel.jpg"/>
          <p:cNvPicPr>
            <a:picLocks noChangeAspect="1"/>
          </p:cNvPicPr>
          <p:nvPr userDrawn="1"/>
        </p:nvPicPr>
        <p:blipFill>
          <a:blip r:embed="rId3"/>
          <a:stretch>
            <a:fillRect/>
          </a:stretch>
        </p:blipFill>
        <p:spPr>
          <a:xfrm>
            <a:off x="6011487" y="6138024"/>
            <a:ext cx="2060975" cy="720000"/>
          </a:xfrm>
          <a:prstGeom prst="rect">
            <a:avLst/>
          </a:prstGeom>
        </p:spPr>
      </p:pic>
      <p:pic>
        <p:nvPicPr>
          <p:cNvPr id="6" name="Image 5" descr="chien.jpg"/>
          <p:cNvPicPr>
            <a:picLocks noChangeAspect="1"/>
          </p:cNvPicPr>
          <p:nvPr userDrawn="1"/>
        </p:nvPicPr>
        <p:blipFill>
          <a:blip r:embed="rId4"/>
          <a:stretch>
            <a:fillRect/>
          </a:stretch>
        </p:blipFill>
        <p:spPr>
          <a:xfrm>
            <a:off x="4000496" y="6138024"/>
            <a:ext cx="2050942" cy="720000"/>
          </a:xfrm>
          <a:prstGeom prst="rect">
            <a:avLst/>
          </a:prstGeom>
        </p:spPr>
      </p:pic>
      <p:pic>
        <p:nvPicPr>
          <p:cNvPr id="7" name="Image 6" descr="ski.jpg"/>
          <p:cNvPicPr>
            <a:picLocks noChangeAspect="1"/>
          </p:cNvPicPr>
          <p:nvPr userDrawn="1"/>
        </p:nvPicPr>
        <p:blipFill>
          <a:blip r:embed="rId5"/>
          <a:stretch>
            <a:fillRect/>
          </a:stretch>
        </p:blipFill>
        <p:spPr>
          <a:xfrm>
            <a:off x="1973612" y="6138024"/>
            <a:ext cx="2026884" cy="720000"/>
          </a:xfrm>
          <a:prstGeom prst="rect">
            <a:avLst/>
          </a:prstGeom>
        </p:spPr>
      </p:pic>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DD0EB4-A3B1-486C-89BC-75D3771201D7}" type="slidenum">
              <a:rPr lang="fr-FR" smtClean="0"/>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1895" y="4406675"/>
            <a:ext cx="7772400" cy="1362415"/>
          </a:xfrm>
          <a:prstGeom prst="rect">
            <a:avLst/>
          </a:prstGeom>
        </p:spPr>
        <p:txBody>
          <a:bodyPr lIns="85597" tIns="42798" rIns="85597" bIns="42798" anchor="t"/>
          <a:lstStyle>
            <a:lvl1pPr algn="l">
              <a:defRPr sz="37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1895" y="2906488"/>
            <a:ext cx="7772400" cy="1500187"/>
          </a:xfrm>
          <a:prstGeom prst="rect">
            <a:avLst/>
          </a:prstGeom>
        </p:spPr>
        <p:txBody>
          <a:bodyPr lIns="85597" tIns="42798" rIns="85597" bIns="42798" anchor="b"/>
          <a:lstStyle>
            <a:lvl1pPr marL="0" indent="0">
              <a:buNone/>
              <a:defRPr sz="1900"/>
            </a:lvl1pPr>
            <a:lvl2pPr marL="427985" indent="0">
              <a:buNone/>
              <a:defRPr sz="1700"/>
            </a:lvl2pPr>
            <a:lvl3pPr marL="855970" indent="0">
              <a:buNone/>
              <a:defRPr sz="1500"/>
            </a:lvl3pPr>
            <a:lvl4pPr marL="1283955" indent="0">
              <a:buNone/>
              <a:defRPr sz="1300"/>
            </a:lvl4pPr>
            <a:lvl5pPr marL="1711940" indent="0">
              <a:buNone/>
              <a:defRPr sz="1300"/>
            </a:lvl5pPr>
            <a:lvl6pPr marL="2139925" indent="0">
              <a:buNone/>
              <a:defRPr sz="1300"/>
            </a:lvl6pPr>
            <a:lvl7pPr marL="2567910" indent="0">
              <a:buNone/>
              <a:defRPr sz="1300"/>
            </a:lvl7pPr>
            <a:lvl8pPr marL="2995894" indent="0">
              <a:buNone/>
              <a:defRPr sz="1300"/>
            </a:lvl8pPr>
            <a:lvl9pPr marL="3423879" indent="0">
              <a:buNone/>
              <a:defRPr sz="1300"/>
            </a:lvl9pPr>
          </a:lstStyle>
          <a:p>
            <a:pPr lvl="0"/>
            <a:r>
              <a:rPr lang="fr-FR" smtClean="0"/>
              <a:t>Cliquez pour modifier les styles du texte du masque</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p:spPr>
        <p:txBody>
          <a:bodyPr lIns="85597" tIns="42798" rIns="85597" bIns="42798"/>
          <a:lstStyle/>
          <a:p>
            <a:r>
              <a:rPr lang="fr-FR" smtClean="0"/>
              <a:t>Cliquez pour modifier le style du titre</a:t>
            </a:r>
            <a:endParaRPr lang="en-US"/>
          </a:p>
        </p:txBody>
      </p:sp>
      <p:sp>
        <p:nvSpPr>
          <p:cNvPr id="3" name="Espace réservé du contenu 2"/>
          <p:cNvSpPr>
            <a:spLocks noGrp="1"/>
          </p:cNvSpPr>
          <p:nvPr>
            <p:ph sz="half" idx="1"/>
          </p:nvPr>
        </p:nvSpPr>
        <p:spPr>
          <a:xfrm>
            <a:off x="457201" y="1600201"/>
            <a:ext cx="4018547" cy="4526076"/>
          </a:xfrm>
          <a:prstGeom prst="rect">
            <a:avLst/>
          </a:prstGeom>
        </p:spPr>
        <p:txBody>
          <a:bodyPr lIns="85597" tIns="42798" rIns="85597" bIns="42798"/>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68253" y="1600201"/>
            <a:ext cx="4018547" cy="4526076"/>
          </a:xfrm>
          <a:prstGeom prst="rect">
            <a:avLst/>
          </a:prstGeom>
        </p:spPr>
        <p:txBody>
          <a:bodyPr lIns="85597" tIns="42798" rIns="85597" bIns="42798"/>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p:spPr>
        <p:txBody>
          <a:bodyPr lIns="85597" tIns="42798" rIns="85597" bIns="42798"/>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1" y="1534886"/>
            <a:ext cx="4040606" cy="639876"/>
          </a:xfrm>
          <a:prstGeom prst="rect">
            <a:avLst/>
          </a:prstGeom>
        </p:spPr>
        <p:txBody>
          <a:bodyPr lIns="85597" tIns="42798" rIns="85597" bIns="42798" anchor="b"/>
          <a:lstStyle>
            <a:lvl1pPr marL="0" indent="0">
              <a:buNone/>
              <a:defRPr sz="2200" b="1"/>
            </a:lvl1pPr>
            <a:lvl2pPr marL="427985" indent="0">
              <a:buNone/>
              <a:defRPr sz="1900" b="1"/>
            </a:lvl2pPr>
            <a:lvl3pPr marL="855970" indent="0">
              <a:buNone/>
              <a:defRPr sz="1700" b="1"/>
            </a:lvl3pPr>
            <a:lvl4pPr marL="1283955" indent="0">
              <a:buNone/>
              <a:defRPr sz="1500" b="1"/>
            </a:lvl4pPr>
            <a:lvl5pPr marL="1711940" indent="0">
              <a:buNone/>
              <a:defRPr sz="1500" b="1"/>
            </a:lvl5pPr>
            <a:lvl6pPr marL="2139925" indent="0">
              <a:buNone/>
              <a:defRPr sz="1500" b="1"/>
            </a:lvl6pPr>
            <a:lvl7pPr marL="2567910" indent="0">
              <a:buNone/>
              <a:defRPr sz="1500" b="1"/>
            </a:lvl7pPr>
            <a:lvl8pPr marL="2995894" indent="0">
              <a:buNone/>
              <a:defRPr sz="1500" b="1"/>
            </a:lvl8pPr>
            <a:lvl9pPr marL="3423879" indent="0">
              <a:buNone/>
              <a:defRPr sz="15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1" y="2174763"/>
            <a:ext cx="4040606" cy="3951514"/>
          </a:xfrm>
          <a:prstGeom prst="rect">
            <a:avLst/>
          </a:prstGeom>
        </p:spPr>
        <p:txBody>
          <a:bodyPr lIns="85597" tIns="42798" rIns="85597" bIns="42798"/>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4191" y="1534886"/>
            <a:ext cx="4042611" cy="639876"/>
          </a:xfrm>
          <a:prstGeom prst="rect">
            <a:avLst/>
          </a:prstGeom>
        </p:spPr>
        <p:txBody>
          <a:bodyPr lIns="85597" tIns="42798" rIns="85597" bIns="42798" anchor="b"/>
          <a:lstStyle>
            <a:lvl1pPr marL="0" indent="0">
              <a:buNone/>
              <a:defRPr sz="2200" b="1"/>
            </a:lvl1pPr>
            <a:lvl2pPr marL="427985" indent="0">
              <a:buNone/>
              <a:defRPr sz="1900" b="1"/>
            </a:lvl2pPr>
            <a:lvl3pPr marL="855970" indent="0">
              <a:buNone/>
              <a:defRPr sz="1700" b="1"/>
            </a:lvl3pPr>
            <a:lvl4pPr marL="1283955" indent="0">
              <a:buNone/>
              <a:defRPr sz="1500" b="1"/>
            </a:lvl4pPr>
            <a:lvl5pPr marL="1711940" indent="0">
              <a:buNone/>
              <a:defRPr sz="1500" b="1"/>
            </a:lvl5pPr>
            <a:lvl6pPr marL="2139925" indent="0">
              <a:buNone/>
              <a:defRPr sz="1500" b="1"/>
            </a:lvl6pPr>
            <a:lvl7pPr marL="2567910" indent="0">
              <a:buNone/>
              <a:defRPr sz="1500" b="1"/>
            </a:lvl7pPr>
            <a:lvl8pPr marL="2995894" indent="0">
              <a:buNone/>
              <a:defRPr sz="1500" b="1"/>
            </a:lvl8pPr>
            <a:lvl9pPr marL="3423879" indent="0">
              <a:buNone/>
              <a:defRPr sz="15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4191" y="2174763"/>
            <a:ext cx="4042611" cy="3951514"/>
          </a:xfrm>
          <a:prstGeom prst="rect">
            <a:avLst/>
          </a:prstGeom>
        </p:spPr>
        <p:txBody>
          <a:bodyPr lIns="85597" tIns="42798" rIns="85597" bIns="42798"/>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p:spPr>
        <p:txBody>
          <a:bodyPr lIns="85597" tIns="42798" rIns="85597" bIns="42798"/>
          <a:lstStyle/>
          <a:p>
            <a:r>
              <a:rPr lang="fr-FR" smtClean="0"/>
              <a:t>Cliquez pour modifier le style du titre</a:t>
            </a:r>
            <a:endParaRPr lang="en-US"/>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506"/>
            <a:ext cx="3007895" cy="1161369"/>
          </a:xfrm>
          <a:prstGeom prst="rect">
            <a:avLst/>
          </a:prstGeom>
        </p:spPr>
        <p:txBody>
          <a:bodyPr lIns="85597" tIns="42798" rIns="85597" bIns="42798" anchor="b"/>
          <a:lstStyle>
            <a:lvl1pPr algn="l">
              <a:defRPr sz="19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386" y="273505"/>
            <a:ext cx="5111416" cy="5852773"/>
          </a:xfrm>
          <a:prstGeom prst="rect">
            <a:avLst/>
          </a:prstGeom>
        </p:spPr>
        <p:txBody>
          <a:bodyPr lIns="85597" tIns="42798" rIns="85597" bIns="42798"/>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1" y="1434874"/>
            <a:ext cx="3007895" cy="4691403"/>
          </a:xfrm>
          <a:prstGeom prst="rect">
            <a:avLst/>
          </a:prstGeom>
        </p:spPr>
        <p:txBody>
          <a:bodyPr lIns="85597" tIns="42798" rIns="85597" bIns="42798"/>
          <a:lstStyle>
            <a:lvl1pPr marL="0" indent="0">
              <a:buNone/>
              <a:defRPr sz="1300"/>
            </a:lvl1pPr>
            <a:lvl2pPr marL="427985" indent="0">
              <a:buNone/>
              <a:defRPr sz="1100"/>
            </a:lvl2pPr>
            <a:lvl3pPr marL="855970" indent="0">
              <a:buNone/>
              <a:defRPr sz="900"/>
            </a:lvl3pPr>
            <a:lvl4pPr marL="1283955" indent="0">
              <a:buNone/>
              <a:defRPr sz="800"/>
            </a:lvl4pPr>
            <a:lvl5pPr marL="1711940" indent="0">
              <a:buNone/>
              <a:defRPr sz="800"/>
            </a:lvl5pPr>
            <a:lvl6pPr marL="2139925" indent="0">
              <a:buNone/>
              <a:defRPr sz="800"/>
            </a:lvl6pPr>
            <a:lvl7pPr marL="2567910" indent="0">
              <a:buNone/>
              <a:defRPr sz="800"/>
            </a:lvl7pPr>
            <a:lvl8pPr marL="2995894" indent="0">
              <a:buNone/>
              <a:defRPr sz="800"/>
            </a:lvl8pPr>
            <a:lvl9pPr marL="3423879" indent="0">
              <a:buNone/>
              <a:defRPr sz="800"/>
            </a:lvl9pPr>
          </a:lstStyle>
          <a:p>
            <a:pPr lvl="0"/>
            <a:r>
              <a:rPr lang="fr-FR" smtClean="0"/>
              <a:t>Cliquez pour modifier les styles du texte du masque</a:t>
            </a:r>
          </a:p>
        </p:txBody>
      </p:sp>
    </p:spTree>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705" y="4800601"/>
            <a:ext cx="5486400" cy="566397"/>
          </a:xfrm>
          <a:prstGeom prst="rect">
            <a:avLst/>
          </a:prstGeom>
        </p:spPr>
        <p:txBody>
          <a:bodyPr lIns="85597" tIns="42798" rIns="85597" bIns="42798" anchor="b"/>
          <a:lstStyle>
            <a:lvl1pPr algn="l">
              <a:defRPr sz="19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705" y="612321"/>
            <a:ext cx="5486400" cy="4114800"/>
          </a:xfrm>
          <a:prstGeom prst="rect">
            <a:avLst/>
          </a:prstGeom>
        </p:spPr>
        <p:txBody>
          <a:bodyPr lIns="85597" tIns="42798" rIns="85597" bIns="42798"/>
          <a:lstStyle>
            <a:lvl1pPr marL="0" indent="0">
              <a:buNone/>
              <a:defRPr sz="3000"/>
            </a:lvl1pPr>
            <a:lvl2pPr marL="427985" indent="0">
              <a:buNone/>
              <a:defRPr sz="2600"/>
            </a:lvl2pPr>
            <a:lvl3pPr marL="855970" indent="0">
              <a:buNone/>
              <a:defRPr sz="2200"/>
            </a:lvl3pPr>
            <a:lvl4pPr marL="1283955" indent="0">
              <a:buNone/>
              <a:defRPr sz="1900"/>
            </a:lvl4pPr>
            <a:lvl5pPr marL="1711940" indent="0">
              <a:buNone/>
              <a:defRPr sz="1900"/>
            </a:lvl5pPr>
            <a:lvl6pPr marL="2139925" indent="0">
              <a:buNone/>
              <a:defRPr sz="1900"/>
            </a:lvl6pPr>
            <a:lvl7pPr marL="2567910" indent="0">
              <a:buNone/>
              <a:defRPr sz="1900"/>
            </a:lvl7pPr>
            <a:lvl8pPr marL="2995894" indent="0">
              <a:buNone/>
              <a:defRPr sz="1900"/>
            </a:lvl8pPr>
            <a:lvl9pPr marL="3423879" indent="0">
              <a:buNone/>
              <a:defRPr sz="1900"/>
            </a:lvl9pPr>
          </a:lstStyle>
          <a:p>
            <a:endParaRPr lang="en-US"/>
          </a:p>
        </p:txBody>
      </p:sp>
      <p:sp>
        <p:nvSpPr>
          <p:cNvPr id="4" name="Espace réservé du texte 3"/>
          <p:cNvSpPr>
            <a:spLocks noGrp="1"/>
          </p:cNvSpPr>
          <p:nvPr>
            <p:ph type="body" sz="half" idx="2"/>
          </p:nvPr>
        </p:nvSpPr>
        <p:spPr>
          <a:xfrm>
            <a:off x="1792705" y="5366998"/>
            <a:ext cx="5486400" cy="805203"/>
          </a:xfrm>
          <a:prstGeom prst="rect">
            <a:avLst/>
          </a:prstGeom>
        </p:spPr>
        <p:txBody>
          <a:bodyPr lIns="85597" tIns="42798" rIns="85597" bIns="42798"/>
          <a:lstStyle>
            <a:lvl1pPr marL="0" indent="0">
              <a:buNone/>
              <a:defRPr sz="1300"/>
            </a:lvl1pPr>
            <a:lvl2pPr marL="427985" indent="0">
              <a:buNone/>
              <a:defRPr sz="1100"/>
            </a:lvl2pPr>
            <a:lvl3pPr marL="855970" indent="0">
              <a:buNone/>
              <a:defRPr sz="900"/>
            </a:lvl3pPr>
            <a:lvl4pPr marL="1283955" indent="0">
              <a:buNone/>
              <a:defRPr sz="800"/>
            </a:lvl4pPr>
            <a:lvl5pPr marL="1711940" indent="0">
              <a:buNone/>
              <a:defRPr sz="800"/>
            </a:lvl5pPr>
            <a:lvl6pPr marL="2139925" indent="0">
              <a:buNone/>
              <a:defRPr sz="800"/>
            </a:lvl6pPr>
            <a:lvl7pPr marL="2567910" indent="0">
              <a:buNone/>
              <a:defRPr sz="800"/>
            </a:lvl7pPr>
            <a:lvl8pPr marL="2995894" indent="0">
              <a:buNone/>
              <a:defRPr sz="800"/>
            </a:lvl8pPr>
            <a:lvl9pPr marL="3423879" indent="0">
              <a:buNone/>
              <a:defRPr sz="800"/>
            </a:lvl9pPr>
          </a:lstStyle>
          <a:p>
            <a:pPr lvl="0"/>
            <a:r>
              <a:rPr lang="fr-FR" smtClean="0"/>
              <a:t>Cliquez pour modifier les styles du texte du masque</a:t>
            </a:r>
          </a:p>
        </p:txBody>
      </p:sp>
    </p:spTree>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theme" Target="../theme/theme5.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theme" Target="../theme/theme6.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image" Target="../media/image1.gif"/><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sldNum="0" hdr="0" ftr="0" dt="0"/>
  <p:txStyles>
    <p:titleStyle>
      <a:lvl1pPr algn="ctr" defTabSz="958508" rtl="0" eaLnBrk="0" fontAlgn="base" hangingPunct="0">
        <a:spcBef>
          <a:spcPct val="0"/>
        </a:spcBef>
        <a:spcAft>
          <a:spcPct val="0"/>
        </a:spcAft>
        <a:defRPr sz="4600">
          <a:solidFill>
            <a:schemeClr val="tx2"/>
          </a:solidFill>
          <a:latin typeface="+mj-lt"/>
          <a:ea typeface="+mj-ea"/>
          <a:cs typeface="+mj-cs"/>
        </a:defRPr>
      </a:lvl1pPr>
      <a:lvl2pPr algn="ctr" defTabSz="958508" rtl="0" eaLnBrk="0" fontAlgn="base" hangingPunct="0">
        <a:spcBef>
          <a:spcPct val="0"/>
        </a:spcBef>
        <a:spcAft>
          <a:spcPct val="0"/>
        </a:spcAft>
        <a:defRPr sz="4600">
          <a:solidFill>
            <a:schemeClr val="tx2"/>
          </a:solidFill>
          <a:latin typeface="Times New Roman" pitchFamily="18" charset="0"/>
        </a:defRPr>
      </a:lvl2pPr>
      <a:lvl3pPr algn="ctr" defTabSz="958508" rtl="0" eaLnBrk="0" fontAlgn="base" hangingPunct="0">
        <a:spcBef>
          <a:spcPct val="0"/>
        </a:spcBef>
        <a:spcAft>
          <a:spcPct val="0"/>
        </a:spcAft>
        <a:defRPr sz="4600">
          <a:solidFill>
            <a:schemeClr val="tx2"/>
          </a:solidFill>
          <a:latin typeface="Times New Roman" pitchFamily="18" charset="0"/>
        </a:defRPr>
      </a:lvl3pPr>
      <a:lvl4pPr algn="ctr" defTabSz="958508" rtl="0" eaLnBrk="0" fontAlgn="base" hangingPunct="0">
        <a:spcBef>
          <a:spcPct val="0"/>
        </a:spcBef>
        <a:spcAft>
          <a:spcPct val="0"/>
        </a:spcAft>
        <a:defRPr sz="4600">
          <a:solidFill>
            <a:schemeClr val="tx2"/>
          </a:solidFill>
          <a:latin typeface="Times New Roman" pitchFamily="18" charset="0"/>
        </a:defRPr>
      </a:lvl4pPr>
      <a:lvl5pPr algn="ctr" defTabSz="958508" rtl="0" eaLnBrk="0" fontAlgn="base" hangingPunct="0">
        <a:spcBef>
          <a:spcPct val="0"/>
        </a:spcBef>
        <a:spcAft>
          <a:spcPct val="0"/>
        </a:spcAft>
        <a:defRPr sz="4600">
          <a:solidFill>
            <a:schemeClr val="tx2"/>
          </a:solidFill>
          <a:latin typeface="Times New Roman" pitchFamily="18" charset="0"/>
        </a:defRPr>
      </a:lvl5pPr>
      <a:lvl6pPr marL="427985" algn="ctr" defTabSz="958508" rtl="0" eaLnBrk="0" fontAlgn="base" hangingPunct="0">
        <a:spcBef>
          <a:spcPct val="0"/>
        </a:spcBef>
        <a:spcAft>
          <a:spcPct val="0"/>
        </a:spcAft>
        <a:defRPr sz="4600">
          <a:solidFill>
            <a:schemeClr val="tx2"/>
          </a:solidFill>
          <a:latin typeface="Times New Roman" pitchFamily="18" charset="0"/>
        </a:defRPr>
      </a:lvl6pPr>
      <a:lvl7pPr marL="855970" algn="ctr" defTabSz="958508" rtl="0" eaLnBrk="0" fontAlgn="base" hangingPunct="0">
        <a:spcBef>
          <a:spcPct val="0"/>
        </a:spcBef>
        <a:spcAft>
          <a:spcPct val="0"/>
        </a:spcAft>
        <a:defRPr sz="4600">
          <a:solidFill>
            <a:schemeClr val="tx2"/>
          </a:solidFill>
          <a:latin typeface="Times New Roman" pitchFamily="18" charset="0"/>
        </a:defRPr>
      </a:lvl7pPr>
      <a:lvl8pPr marL="1283955" algn="ctr" defTabSz="958508" rtl="0" eaLnBrk="0" fontAlgn="base" hangingPunct="0">
        <a:spcBef>
          <a:spcPct val="0"/>
        </a:spcBef>
        <a:spcAft>
          <a:spcPct val="0"/>
        </a:spcAft>
        <a:defRPr sz="4600">
          <a:solidFill>
            <a:schemeClr val="tx2"/>
          </a:solidFill>
          <a:latin typeface="Times New Roman" pitchFamily="18" charset="0"/>
        </a:defRPr>
      </a:lvl8pPr>
      <a:lvl9pPr marL="1711940" algn="ctr" defTabSz="958508" rtl="0" eaLnBrk="0" fontAlgn="base" hangingPunct="0">
        <a:spcBef>
          <a:spcPct val="0"/>
        </a:spcBef>
        <a:spcAft>
          <a:spcPct val="0"/>
        </a:spcAft>
        <a:defRPr sz="4600">
          <a:solidFill>
            <a:schemeClr val="tx2"/>
          </a:solidFill>
          <a:latin typeface="Times New Roman" pitchFamily="18" charset="0"/>
        </a:defRPr>
      </a:lvl9pPr>
    </p:titleStyle>
    <p:bodyStyle>
      <a:lvl1pPr marL="359626" indent="-359626" algn="l" defTabSz="958508" rtl="0" eaLnBrk="0" fontAlgn="base" hangingPunct="0">
        <a:spcBef>
          <a:spcPct val="20000"/>
        </a:spcBef>
        <a:spcAft>
          <a:spcPct val="0"/>
        </a:spcAft>
        <a:buChar char="•"/>
        <a:defRPr sz="3400">
          <a:solidFill>
            <a:schemeClr val="tx1"/>
          </a:solidFill>
          <a:latin typeface="+mn-lt"/>
          <a:ea typeface="+mn-ea"/>
          <a:cs typeface="+mn-cs"/>
        </a:defRPr>
      </a:lvl1pPr>
      <a:lvl2pPr marL="778695" indent="-300184" algn="l" defTabSz="958508" rtl="0" eaLnBrk="0" fontAlgn="base" hangingPunct="0">
        <a:spcBef>
          <a:spcPct val="20000"/>
        </a:spcBef>
        <a:spcAft>
          <a:spcPct val="0"/>
        </a:spcAft>
        <a:buChar char="–"/>
        <a:defRPr sz="2900">
          <a:solidFill>
            <a:schemeClr val="tx1"/>
          </a:solidFill>
          <a:latin typeface="+mn-lt"/>
        </a:defRPr>
      </a:lvl2pPr>
      <a:lvl3pPr marL="1197763" indent="-239256" algn="l" defTabSz="958508" rtl="0" eaLnBrk="0" fontAlgn="base" hangingPunct="0">
        <a:spcBef>
          <a:spcPct val="20000"/>
        </a:spcBef>
        <a:spcAft>
          <a:spcPct val="0"/>
        </a:spcAft>
        <a:buChar char="•"/>
        <a:defRPr sz="2500">
          <a:solidFill>
            <a:schemeClr val="tx1"/>
          </a:solidFill>
          <a:latin typeface="+mn-lt"/>
        </a:defRPr>
      </a:lvl3pPr>
      <a:lvl4pPr marL="1676274" indent="-239256" algn="l" defTabSz="958508" rtl="0" eaLnBrk="0" fontAlgn="base" hangingPunct="0">
        <a:spcBef>
          <a:spcPct val="20000"/>
        </a:spcBef>
        <a:spcAft>
          <a:spcPct val="0"/>
        </a:spcAft>
        <a:buChar char="–"/>
        <a:defRPr sz="2100">
          <a:solidFill>
            <a:schemeClr val="tx1"/>
          </a:solidFill>
          <a:latin typeface="+mn-lt"/>
        </a:defRPr>
      </a:lvl4pPr>
      <a:lvl5pPr marL="2154785" indent="-239256" algn="l" defTabSz="958508" rtl="0" eaLnBrk="0" fontAlgn="base" hangingPunct="0">
        <a:spcBef>
          <a:spcPct val="20000"/>
        </a:spcBef>
        <a:spcAft>
          <a:spcPct val="0"/>
        </a:spcAft>
        <a:buChar char="»"/>
        <a:defRPr sz="2100">
          <a:solidFill>
            <a:schemeClr val="tx1"/>
          </a:solidFill>
          <a:latin typeface="+mn-lt"/>
        </a:defRPr>
      </a:lvl5pPr>
      <a:lvl6pPr marL="2582770" indent="-239256" algn="l" defTabSz="958508" rtl="0" eaLnBrk="0" fontAlgn="base" hangingPunct="0">
        <a:spcBef>
          <a:spcPct val="20000"/>
        </a:spcBef>
        <a:spcAft>
          <a:spcPct val="0"/>
        </a:spcAft>
        <a:buChar char="»"/>
        <a:defRPr sz="2100">
          <a:solidFill>
            <a:schemeClr val="tx1"/>
          </a:solidFill>
          <a:latin typeface="+mn-lt"/>
        </a:defRPr>
      </a:lvl6pPr>
      <a:lvl7pPr marL="3010755" indent="-239256" algn="l" defTabSz="958508" rtl="0" eaLnBrk="0" fontAlgn="base" hangingPunct="0">
        <a:spcBef>
          <a:spcPct val="20000"/>
        </a:spcBef>
        <a:spcAft>
          <a:spcPct val="0"/>
        </a:spcAft>
        <a:buChar char="»"/>
        <a:defRPr sz="2100">
          <a:solidFill>
            <a:schemeClr val="tx1"/>
          </a:solidFill>
          <a:latin typeface="+mn-lt"/>
        </a:defRPr>
      </a:lvl7pPr>
      <a:lvl8pPr marL="3438740" indent="-239256" algn="l" defTabSz="958508" rtl="0" eaLnBrk="0" fontAlgn="base" hangingPunct="0">
        <a:spcBef>
          <a:spcPct val="20000"/>
        </a:spcBef>
        <a:spcAft>
          <a:spcPct val="0"/>
        </a:spcAft>
        <a:buChar char="»"/>
        <a:defRPr sz="2100">
          <a:solidFill>
            <a:schemeClr val="tx1"/>
          </a:solidFill>
          <a:latin typeface="+mn-lt"/>
        </a:defRPr>
      </a:lvl8pPr>
      <a:lvl9pPr marL="3866725" indent="-239256" algn="l" defTabSz="958508" rtl="0" eaLnBrk="0" fontAlgn="base" hangingPunct="0">
        <a:spcBef>
          <a:spcPct val="20000"/>
        </a:spcBef>
        <a:spcAft>
          <a:spcPct val="0"/>
        </a:spcAft>
        <a:buChar char="»"/>
        <a:defRPr sz="2100">
          <a:solidFill>
            <a:schemeClr val="tx1"/>
          </a:solidFill>
          <a:latin typeface="+mn-lt"/>
        </a:defRPr>
      </a:lvl9pPr>
    </p:bodyStyle>
    <p:otherStyle>
      <a:defPPr>
        <a:defRPr lang="fr-FR"/>
      </a:defPPr>
      <a:lvl1pPr marL="0" algn="l" defTabSz="855970" rtl="0" eaLnBrk="1" latinLnBrk="0" hangingPunct="1">
        <a:defRPr sz="1700" kern="1200">
          <a:solidFill>
            <a:schemeClr val="tx1"/>
          </a:solidFill>
          <a:latin typeface="+mn-lt"/>
          <a:ea typeface="+mn-ea"/>
          <a:cs typeface="+mn-cs"/>
        </a:defRPr>
      </a:lvl1pPr>
      <a:lvl2pPr marL="427985" algn="l" defTabSz="855970" rtl="0" eaLnBrk="1" latinLnBrk="0" hangingPunct="1">
        <a:defRPr sz="1700" kern="1200">
          <a:solidFill>
            <a:schemeClr val="tx1"/>
          </a:solidFill>
          <a:latin typeface="+mn-lt"/>
          <a:ea typeface="+mn-ea"/>
          <a:cs typeface="+mn-cs"/>
        </a:defRPr>
      </a:lvl2pPr>
      <a:lvl3pPr marL="855970" algn="l" defTabSz="855970" rtl="0" eaLnBrk="1" latinLnBrk="0" hangingPunct="1">
        <a:defRPr sz="1700" kern="1200">
          <a:solidFill>
            <a:schemeClr val="tx1"/>
          </a:solidFill>
          <a:latin typeface="+mn-lt"/>
          <a:ea typeface="+mn-ea"/>
          <a:cs typeface="+mn-cs"/>
        </a:defRPr>
      </a:lvl3pPr>
      <a:lvl4pPr marL="1283955" algn="l" defTabSz="855970" rtl="0" eaLnBrk="1" latinLnBrk="0" hangingPunct="1">
        <a:defRPr sz="1700" kern="1200">
          <a:solidFill>
            <a:schemeClr val="tx1"/>
          </a:solidFill>
          <a:latin typeface="+mn-lt"/>
          <a:ea typeface="+mn-ea"/>
          <a:cs typeface="+mn-cs"/>
        </a:defRPr>
      </a:lvl4pPr>
      <a:lvl5pPr marL="1711940" algn="l" defTabSz="855970" rtl="0" eaLnBrk="1" latinLnBrk="0" hangingPunct="1">
        <a:defRPr sz="1700" kern="1200">
          <a:solidFill>
            <a:schemeClr val="tx1"/>
          </a:solidFill>
          <a:latin typeface="+mn-lt"/>
          <a:ea typeface="+mn-ea"/>
          <a:cs typeface="+mn-cs"/>
        </a:defRPr>
      </a:lvl5pPr>
      <a:lvl6pPr marL="2139925" algn="l" defTabSz="855970" rtl="0" eaLnBrk="1" latinLnBrk="0" hangingPunct="1">
        <a:defRPr sz="1700" kern="1200">
          <a:solidFill>
            <a:schemeClr val="tx1"/>
          </a:solidFill>
          <a:latin typeface="+mn-lt"/>
          <a:ea typeface="+mn-ea"/>
          <a:cs typeface="+mn-cs"/>
        </a:defRPr>
      </a:lvl6pPr>
      <a:lvl7pPr marL="2567910" algn="l" defTabSz="855970" rtl="0" eaLnBrk="1" latinLnBrk="0" hangingPunct="1">
        <a:defRPr sz="1700" kern="1200">
          <a:solidFill>
            <a:schemeClr val="tx1"/>
          </a:solidFill>
          <a:latin typeface="+mn-lt"/>
          <a:ea typeface="+mn-ea"/>
          <a:cs typeface="+mn-cs"/>
        </a:defRPr>
      </a:lvl7pPr>
      <a:lvl8pPr marL="2995894" algn="l" defTabSz="855970" rtl="0" eaLnBrk="1" latinLnBrk="0" hangingPunct="1">
        <a:defRPr sz="1700" kern="1200">
          <a:solidFill>
            <a:schemeClr val="tx1"/>
          </a:solidFill>
          <a:latin typeface="+mn-lt"/>
          <a:ea typeface="+mn-ea"/>
          <a:cs typeface="+mn-cs"/>
        </a:defRPr>
      </a:lvl8pPr>
      <a:lvl9pPr marL="3423879" algn="l" defTabSz="855970"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D0EB4-A3B1-486C-89BC-75D3771201D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39B04E-4391-4E4A-879C-0F179B4C82EC}"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19A2C-A623-4BA5-AD48-F9B79FE29B80}"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5D718-E5C8-483C-BCC4-C4A8AAC12E98}"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4A95E-848E-42A6-9F6A-77D5B7694F65}"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a:solidFill>
            <a:srgbClr val="FF0000"/>
          </a:solidFill>
        </p:spPr>
        <p:txBody>
          <a:bodyPr vert="horz" lIns="91440" tIns="45720" rIns="91440" bIns="45720" rtlCol="0" anchor="ctr">
            <a:normAutofit/>
          </a:bodyPr>
          <a:lstStyle/>
          <a:p>
            <a:r>
              <a:rPr lang="fr-FR" dirty="0" smtClean="0"/>
              <a:t>Cliquez pour modifier le style du titre</a:t>
            </a:r>
            <a:endParaRPr lang="en-US"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E40000"/>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E40000"/>
                </a:solidFill>
              </a:defRPr>
            </a:lvl1pPr>
          </a:lstStyle>
          <a:p>
            <a:fld id="{941DDE77-80C9-4E91-BE73-968190E3117C}" type="slidenum">
              <a:rPr lang="en-US" smtClean="0"/>
              <a:pPr/>
              <a:t>‹N°›</a:t>
            </a:fld>
            <a:endParaRPr lang="en-US"/>
          </a:p>
        </p:txBody>
      </p:sp>
      <p:pic>
        <p:nvPicPr>
          <p:cNvPr id="7" name="Image 6" descr="logo.gif"/>
          <p:cNvPicPr>
            <a:picLocks noChangeAspect="1"/>
          </p:cNvPicPr>
          <p:nvPr userDrawn="1"/>
        </p:nvPicPr>
        <p:blipFill>
          <a:blip r:embed="rId13"/>
          <a:stretch>
            <a:fillRect/>
          </a:stretch>
        </p:blipFill>
        <p:spPr>
          <a:xfrm>
            <a:off x="428596" y="6215082"/>
            <a:ext cx="1333500" cy="476250"/>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44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33E84E-BED3-49A3-A4BB-7D240AA7F2B5}"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err="1" smtClean="0"/>
              <a:t>Découvrir</a:t>
            </a:r>
            <a:r>
              <a:rPr lang="en-US" smtClean="0"/>
              <a:t> Montréal </a:t>
            </a:r>
            <a:r>
              <a:rPr lang="en-US" err="1" smtClean="0"/>
              <a:t>autrement</a:t>
            </a:r>
            <a:r>
              <a:rPr lang="en-US" smtClean="0"/>
              <a:t/>
            </a:r>
            <a:br>
              <a:rPr lang="en-US" smtClean="0"/>
            </a:br>
            <a:r>
              <a:rPr lang="en-US" smtClean="0"/>
              <a:t>Voyage à </a:t>
            </a:r>
            <a:r>
              <a:rPr lang="fr-CA" smtClean="0"/>
              <a:t>MATAWINIE</a:t>
            </a:r>
            <a:r>
              <a:rPr lang="en-US" smtClean="0"/>
              <a:t/>
            </a:r>
            <a:br>
              <a:rPr lang="en-US" smtClean="0"/>
            </a:br>
            <a:endParaRPr lang="en-US"/>
          </a:p>
        </p:txBody>
      </p:sp>
    </p:spTree>
  </p:cSld>
  <p:clrMapOvr>
    <a:masterClrMapping/>
  </p:clrMapOvr>
  <p:transition>
    <p:pull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Votre</a:t>
            </a:r>
            <a:r>
              <a:rPr lang="en-US" dirty="0" smtClean="0"/>
              <a:t> voyage</a:t>
            </a:r>
            <a:endParaRPr lang="en-US" dirty="0"/>
          </a:p>
        </p:txBody>
      </p:sp>
      <p:sp>
        <p:nvSpPr>
          <p:cNvPr id="3" name="Espace réservé du contenu 2"/>
          <p:cNvSpPr>
            <a:spLocks noGrp="1"/>
          </p:cNvSpPr>
          <p:nvPr>
            <p:ph idx="1"/>
          </p:nvPr>
        </p:nvSpPr>
        <p:spPr/>
        <p:txBody>
          <a:bodyPr/>
          <a:lstStyle/>
          <a:p>
            <a:r>
              <a:rPr lang="en-US" dirty="0" err="1" smtClean="0">
                <a:hlinkClick r:id="rId3" action="ppaction://hlinksldjump"/>
              </a:rPr>
              <a:t>Programme</a:t>
            </a:r>
            <a:endParaRPr lang="en-US" dirty="0" smtClean="0"/>
          </a:p>
          <a:p>
            <a:r>
              <a:rPr lang="en-US" dirty="0" err="1" smtClean="0">
                <a:hlinkClick r:id="rId4" action="ppaction://hlinksldjump"/>
              </a:rPr>
              <a:t>Hôtel</a:t>
            </a:r>
            <a:endParaRPr lang="en-US" dirty="0" smtClean="0"/>
          </a:p>
          <a:p>
            <a:r>
              <a:rPr lang="en-US" dirty="0" err="1" smtClean="0">
                <a:hlinkClick r:id="rId5" action="ppaction://hlinksldjump"/>
              </a:rPr>
              <a:t>Restauration</a:t>
            </a:r>
            <a:endParaRPr lang="en-US" dirty="0" smtClean="0"/>
          </a:p>
          <a:p>
            <a:r>
              <a:rPr lang="en-US" dirty="0" err="1" smtClean="0">
                <a:hlinkClick r:id="rId6" action="ppaction://hlinksldjump"/>
              </a:rPr>
              <a:t>Tarif</a:t>
            </a:r>
            <a:endParaRPr lang="en-US" dirty="0" smtClean="0"/>
          </a:p>
          <a:p>
            <a:endParaRPr lang="en-US" dirty="0" smtClean="0"/>
          </a:p>
          <a:p>
            <a:endParaRPr lang="en-US" dirty="0"/>
          </a:p>
        </p:txBody>
      </p:sp>
    </p:spTree>
  </p:cSld>
  <p:clrMapOvr>
    <a:masterClrMapping/>
  </p:clrMapOvr>
  <p:transition>
    <p:pull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Programme</a:t>
            </a:r>
            <a:endParaRPr lang="en-US"/>
          </a:p>
        </p:txBody>
      </p:sp>
      <p:sp>
        <p:nvSpPr>
          <p:cNvPr id="4" name="Text Box 26"/>
          <p:cNvSpPr txBox="1">
            <a:spLocks noChangeArrowheads="1"/>
          </p:cNvSpPr>
          <p:nvPr/>
        </p:nvSpPr>
        <p:spPr bwMode="auto">
          <a:xfrm>
            <a:off x="357158" y="1500174"/>
            <a:ext cx="8181474" cy="4487637"/>
          </a:xfrm>
          <a:prstGeom prst="rect">
            <a:avLst/>
          </a:prstGeom>
          <a:noFill/>
          <a:ln w="9525" cap="sq">
            <a:noFill/>
            <a:miter lim="800000"/>
            <a:headEnd/>
            <a:tailEnd/>
          </a:ln>
          <a:effectLst/>
        </p:spPr>
        <p:txBody>
          <a:bodyPr wrap="square" lIns="85597" tIns="42798" rIns="85597" bIns="42798">
            <a:spAutoFit/>
          </a:bodyPr>
          <a:lstStyle/>
          <a:p>
            <a:pPr algn="just">
              <a:spcBef>
                <a:spcPts val="1123"/>
              </a:spcBef>
            </a:pPr>
            <a:r>
              <a:rPr lang="fr-CA" sz="1100" b="1" u="sng">
                <a:solidFill>
                  <a:srgbClr val="000080"/>
                </a:solidFill>
                <a:effectLst/>
              </a:rPr>
              <a:t>JOUR 1 : TOULOUSE / LONDRES / MONTREAL / QUEBEC</a:t>
            </a:r>
            <a:endParaRPr lang="fr-CA" sz="1100">
              <a:solidFill>
                <a:srgbClr val="000080"/>
              </a:solidFill>
              <a:effectLst/>
            </a:endParaRPr>
          </a:p>
          <a:p>
            <a:pPr algn="just"/>
            <a:endParaRPr lang="fr-CA" sz="1100">
              <a:solidFill>
                <a:srgbClr val="002060"/>
              </a:solidFill>
              <a:effectLst/>
            </a:endParaRPr>
          </a:p>
          <a:p>
            <a:pPr algn="just"/>
            <a:r>
              <a:rPr lang="fr-CA" sz="1100">
                <a:solidFill>
                  <a:srgbClr val="000000"/>
                </a:solidFill>
                <a:effectLst/>
              </a:rPr>
              <a:t>Rendez-vous des participants à l'aéroport, décollage à destination de Montréal via Londres sur vols réguliers British Airways.  Déjeuner et collation à bord.  </a:t>
            </a:r>
          </a:p>
          <a:p>
            <a:pPr algn="just"/>
            <a:r>
              <a:rPr lang="fr-CA" sz="1100">
                <a:solidFill>
                  <a:srgbClr val="000000"/>
                </a:solidFill>
                <a:effectLst/>
              </a:rPr>
              <a:t>Arrivée et </a:t>
            </a:r>
            <a:r>
              <a:rPr lang="fr-CA" sz="1100" b="1">
                <a:solidFill>
                  <a:srgbClr val="000000"/>
                </a:solidFill>
                <a:effectLst/>
              </a:rPr>
              <a:t>accueil par votre guide accompagnateur.</a:t>
            </a:r>
            <a:r>
              <a:rPr lang="fr-CA" sz="1100">
                <a:solidFill>
                  <a:srgbClr val="000000"/>
                </a:solidFill>
                <a:effectLst/>
              </a:rPr>
              <a:t>  Transfert en bus à Québec. </a:t>
            </a:r>
          </a:p>
          <a:p>
            <a:pPr algn="just"/>
            <a:r>
              <a:rPr lang="fr-CA" sz="1100" b="1" u="sng">
                <a:solidFill>
                  <a:srgbClr val="000000"/>
                </a:solidFill>
                <a:effectLst/>
              </a:rPr>
              <a:t>Dîner libre.</a:t>
            </a:r>
            <a:r>
              <a:rPr lang="fr-CA" sz="1100" b="1">
                <a:solidFill>
                  <a:srgbClr val="000000"/>
                </a:solidFill>
                <a:effectLst/>
              </a:rPr>
              <a:t>  </a:t>
            </a:r>
            <a:r>
              <a:rPr lang="fr-CA" sz="1100">
                <a:solidFill>
                  <a:srgbClr val="000000"/>
                </a:solidFill>
                <a:effectLst/>
              </a:rPr>
              <a:t>Installation et </a:t>
            </a:r>
            <a:r>
              <a:rPr lang="fr-CA" sz="1100" b="1">
                <a:solidFill>
                  <a:srgbClr val="000000"/>
                </a:solidFill>
                <a:effectLst/>
              </a:rPr>
              <a:t>logement à l'hôtel</a:t>
            </a:r>
            <a:r>
              <a:rPr lang="fr-CA" sz="1100">
                <a:solidFill>
                  <a:srgbClr val="000000"/>
                </a:solidFill>
                <a:effectLst/>
              </a:rPr>
              <a:t>.</a:t>
            </a:r>
          </a:p>
          <a:p>
            <a:pPr algn="just"/>
            <a:endParaRPr lang="fr-CA" sz="1100">
              <a:solidFill>
                <a:srgbClr val="000000"/>
              </a:solidFill>
              <a:effectLst/>
            </a:endParaRPr>
          </a:p>
          <a:p>
            <a:pPr algn="just"/>
            <a:endParaRPr lang="fr-CA" sz="1100">
              <a:solidFill>
                <a:srgbClr val="000000"/>
              </a:solidFill>
              <a:effectLst/>
            </a:endParaRPr>
          </a:p>
          <a:p>
            <a:pPr algn="just"/>
            <a:r>
              <a:rPr lang="fr-CA" sz="1100" b="1" u="sng">
                <a:solidFill>
                  <a:srgbClr val="000080"/>
                </a:solidFill>
                <a:effectLst/>
              </a:rPr>
              <a:t>JOUR 2 : QUÉBEC / CENTRE DE PLEIN AIR </a:t>
            </a:r>
            <a:endParaRPr lang="fr-CA" sz="1100">
              <a:solidFill>
                <a:srgbClr val="000080"/>
              </a:solidFill>
              <a:effectLst/>
            </a:endParaRPr>
          </a:p>
          <a:p>
            <a:pPr algn="just"/>
            <a:endParaRPr lang="fr-CA" sz="1100">
              <a:solidFill>
                <a:srgbClr val="000000"/>
              </a:solidFill>
              <a:effectLst/>
            </a:endParaRPr>
          </a:p>
          <a:p>
            <a:pPr algn="just"/>
            <a:r>
              <a:rPr lang="fr-CA" sz="1100" b="1">
                <a:solidFill>
                  <a:srgbClr val="000000"/>
                </a:solidFill>
                <a:effectLst/>
              </a:rPr>
              <a:t>Petit déjeuner</a:t>
            </a:r>
            <a:r>
              <a:rPr lang="fr-CA" sz="1100">
                <a:solidFill>
                  <a:srgbClr val="000000"/>
                </a:solidFill>
                <a:effectLst/>
              </a:rPr>
              <a:t>.  </a:t>
            </a:r>
          </a:p>
          <a:p>
            <a:pPr algn="l"/>
            <a:r>
              <a:rPr lang="fr-CA" sz="1100">
                <a:solidFill>
                  <a:srgbClr val="000000"/>
                </a:solidFill>
                <a:effectLst/>
              </a:rPr>
              <a:t>Départ pour la </a:t>
            </a:r>
            <a:r>
              <a:rPr lang="fr-CA" sz="1100" b="1">
                <a:solidFill>
                  <a:srgbClr val="000000"/>
                </a:solidFill>
                <a:effectLst/>
              </a:rPr>
              <a:t>visite guidée de la seule ville fortifiée de l'Amérique du Nord</a:t>
            </a:r>
            <a:r>
              <a:rPr lang="fr-CA" sz="1100">
                <a:solidFill>
                  <a:srgbClr val="000000"/>
                </a:solidFill>
                <a:effectLst/>
              </a:rPr>
              <a:t>. Nous visiterons les plaines d'Abraham, la Place Royale, la Place d'Armes, le Château Frontenac et les quartiers du Vieux Québec aux ruelles tortueuses.  Vous apercevrez le site merveilleux de cette ville perchée au sommet du Cap Diamant, dominant le fleuve et dont la visite se fait partiellement à pied. </a:t>
            </a:r>
          </a:p>
          <a:p>
            <a:pPr algn="l"/>
            <a:r>
              <a:rPr lang="fr-CA" sz="1100" b="1" smtClean="0">
                <a:solidFill>
                  <a:srgbClr val="000000"/>
                </a:solidFill>
                <a:effectLst/>
              </a:rPr>
              <a:t>Déjeuner </a:t>
            </a:r>
            <a:r>
              <a:rPr lang="fr-CA" sz="1100" b="1">
                <a:solidFill>
                  <a:srgbClr val="000000"/>
                </a:solidFill>
                <a:effectLst/>
              </a:rPr>
              <a:t>dans une cabane à sucre </a:t>
            </a:r>
            <a:r>
              <a:rPr lang="fr-CA" sz="1100">
                <a:solidFill>
                  <a:srgbClr val="000000"/>
                </a:solidFill>
                <a:effectLst/>
              </a:rPr>
              <a:t>afin de déguster les spécialités du Québec et de vous sucrer le bec avec les produits de l`érable.</a:t>
            </a:r>
          </a:p>
          <a:p>
            <a:pPr algn="l"/>
            <a:r>
              <a:rPr lang="fr-CA" sz="1100" b="1" smtClean="0">
                <a:solidFill>
                  <a:srgbClr val="000000"/>
                </a:solidFill>
                <a:effectLst/>
              </a:rPr>
              <a:t>Dîner </a:t>
            </a:r>
            <a:r>
              <a:rPr lang="fr-CA" sz="1100" b="1">
                <a:solidFill>
                  <a:srgbClr val="000000"/>
                </a:solidFill>
                <a:effectLst/>
              </a:rPr>
              <a:t>et nuit au centre de plein air</a:t>
            </a:r>
            <a:r>
              <a:rPr lang="fr-CA" sz="1100">
                <a:solidFill>
                  <a:srgbClr val="000000"/>
                </a:solidFill>
                <a:effectLst/>
              </a:rPr>
              <a:t>.</a:t>
            </a:r>
          </a:p>
          <a:p>
            <a:pPr algn="just"/>
            <a:endParaRPr lang="fr-CA" sz="1100" b="1" u="sng">
              <a:solidFill>
                <a:srgbClr val="000080"/>
              </a:solidFill>
              <a:effectLst/>
            </a:endParaRPr>
          </a:p>
          <a:p>
            <a:pPr algn="just"/>
            <a:r>
              <a:rPr lang="fr-CA" sz="1100" b="1" u="sng">
                <a:solidFill>
                  <a:srgbClr val="000080"/>
                </a:solidFill>
                <a:effectLst/>
              </a:rPr>
              <a:t>JOUR 3 : CENTRE DE PLEIN AIR</a:t>
            </a:r>
          </a:p>
          <a:p>
            <a:pPr algn="just"/>
            <a:endParaRPr lang="fr-CA" sz="1100" noProof="1">
              <a:solidFill>
                <a:srgbClr val="000000"/>
              </a:solidFill>
              <a:effectLst/>
            </a:endParaRPr>
          </a:p>
          <a:p>
            <a:pPr algn="l"/>
            <a:r>
              <a:rPr lang="fr-CA" sz="1100" b="1">
                <a:solidFill>
                  <a:srgbClr val="000000"/>
                </a:solidFill>
                <a:effectLst/>
              </a:rPr>
              <a:t>Petit déjeuner</a:t>
            </a:r>
            <a:r>
              <a:rPr lang="fr-CA" sz="1100">
                <a:solidFill>
                  <a:srgbClr val="000000"/>
                </a:solidFill>
                <a:effectLst/>
              </a:rPr>
              <a:t>.</a:t>
            </a:r>
          </a:p>
          <a:p>
            <a:pPr algn="l"/>
            <a:r>
              <a:rPr lang="fr-CA" sz="1100">
                <a:solidFill>
                  <a:srgbClr val="000000"/>
                </a:solidFill>
                <a:effectLst/>
              </a:rPr>
              <a:t>Matinée de </a:t>
            </a:r>
            <a:r>
              <a:rPr lang="fr-CA" sz="1100" b="1">
                <a:solidFill>
                  <a:srgbClr val="000000"/>
                </a:solidFill>
                <a:effectLst/>
              </a:rPr>
              <a:t>ski de fond (50 km de pistes) </a:t>
            </a:r>
            <a:r>
              <a:rPr lang="fr-CA" sz="1100">
                <a:solidFill>
                  <a:srgbClr val="000000"/>
                </a:solidFill>
                <a:effectLst/>
              </a:rPr>
              <a:t>équipement inclus. Vous découvrirez la région en suivant les pistes, au cœur de la forêt canadienne.  </a:t>
            </a:r>
          </a:p>
          <a:p>
            <a:pPr algn="just"/>
            <a:r>
              <a:rPr lang="fr-CA" sz="1100" b="1">
                <a:solidFill>
                  <a:srgbClr val="000000"/>
                </a:solidFill>
                <a:effectLst/>
              </a:rPr>
              <a:t>Déjeuner. </a:t>
            </a:r>
          </a:p>
          <a:p>
            <a:pPr algn="just"/>
            <a:r>
              <a:rPr lang="fr-CA" sz="1100">
                <a:solidFill>
                  <a:srgbClr val="000000"/>
                </a:solidFill>
                <a:effectLst/>
              </a:rPr>
              <a:t>Dans l’après-midi randonnée en </a:t>
            </a:r>
            <a:r>
              <a:rPr lang="fr-CA" sz="1100" b="1">
                <a:solidFill>
                  <a:srgbClr val="000000"/>
                </a:solidFill>
                <a:effectLst/>
              </a:rPr>
              <a:t>raquettes</a:t>
            </a:r>
            <a:r>
              <a:rPr lang="fr-CA" sz="1100">
                <a:solidFill>
                  <a:srgbClr val="000000"/>
                </a:solidFill>
                <a:effectLst/>
              </a:rPr>
              <a:t>. </a:t>
            </a:r>
            <a:endParaRPr lang="fr-FR" sz="1100">
              <a:effectLst/>
            </a:endParaRPr>
          </a:p>
        </p:txBody>
      </p:sp>
    </p:spTree>
  </p:cSld>
  <p:clrMapOvr>
    <a:masterClrMapping/>
  </p:clrMapOvr>
  <p:transition>
    <p:pull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Programme</a:t>
            </a:r>
            <a:r>
              <a:rPr lang="en-US" smtClean="0"/>
              <a:t> (suite)</a:t>
            </a:r>
            <a:endParaRPr lang="en-US"/>
          </a:p>
        </p:txBody>
      </p:sp>
      <p:sp>
        <p:nvSpPr>
          <p:cNvPr id="4" name="Text Box 9"/>
          <p:cNvSpPr txBox="1">
            <a:spLocks noChangeArrowheads="1"/>
          </p:cNvSpPr>
          <p:nvPr/>
        </p:nvSpPr>
        <p:spPr bwMode="auto">
          <a:xfrm>
            <a:off x="571472" y="1714488"/>
            <a:ext cx="7892716" cy="4149083"/>
          </a:xfrm>
          <a:prstGeom prst="rect">
            <a:avLst/>
          </a:prstGeom>
          <a:noFill/>
          <a:ln w="9525" cap="sq">
            <a:noFill/>
            <a:miter lim="800000"/>
            <a:headEnd/>
            <a:tailEnd/>
          </a:ln>
          <a:effectLst/>
        </p:spPr>
        <p:txBody>
          <a:bodyPr lIns="85597" tIns="42798" rIns="85597" bIns="42798">
            <a:spAutoFit/>
          </a:bodyPr>
          <a:lstStyle/>
          <a:p>
            <a:pPr algn="just"/>
            <a:r>
              <a:rPr lang="fr-CA" sz="1100" b="1" u="sng">
                <a:solidFill>
                  <a:srgbClr val="000080"/>
                </a:solidFill>
                <a:effectLst/>
              </a:rPr>
              <a:t>JOUR 4 : CENTRE DE PLEIN AIR</a:t>
            </a:r>
            <a:endParaRPr lang="fr-CA" sz="1100">
              <a:solidFill>
                <a:srgbClr val="000080"/>
              </a:solidFill>
              <a:effectLst/>
            </a:endParaRPr>
          </a:p>
          <a:p>
            <a:pPr algn="just"/>
            <a:endParaRPr lang="fr-CA" sz="1100" noProof="1">
              <a:solidFill>
                <a:srgbClr val="000000"/>
              </a:solidFill>
              <a:effectLst/>
            </a:endParaRPr>
          </a:p>
          <a:p>
            <a:pPr algn="l"/>
            <a:r>
              <a:rPr lang="fr-CA" sz="1100" b="1">
                <a:solidFill>
                  <a:srgbClr val="000000"/>
                </a:solidFill>
                <a:effectLst/>
              </a:rPr>
              <a:t>Petit déjeuner</a:t>
            </a:r>
            <a:r>
              <a:rPr lang="fr-CA" sz="1100">
                <a:solidFill>
                  <a:srgbClr val="000000"/>
                </a:solidFill>
                <a:effectLst/>
              </a:rPr>
              <a:t>. </a:t>
            </a:r>
          </a:p>
          <a:p>
            <a:pPr algn="l"/>
            <a:r>
              <a:rPr lang="fr-CA" sz="1100">
                <a:solidFill>
                  <a:srgbClr val="000000"/>
                </a:solidFill>
                <a:effectLst/>
              </a:rPr>
              <a:t>Laissez-vous tenter par un match de </a:t>
            </a:r>
            <a:r>
              <a:rPr lang="fr-CA" sz="1100" b="1">
                <a:solidFill>
                  <a:srgbClr val="000000"/>
                </a:solidFill>
                <a:effectLst/>
              </a:rPr>
              <a:t>Ballon-balai,</a:t>
            </a:r>
            <a:r>
              <a:rPr lang="fr-CA" sz="1100">
                <a:solidFill>
                  <a:srgbClr val="000000"/>
                </a:solidFill>
                <a:effectLst/>
              </a:rPr>
              <a:t> sorte de hockey sur glace sans patins qui vous promet de bons moments de rigolade</a:t>
            </a:r>
            <a:r>
              <a:rPr lang="fr-CA" sz="1100" b="1">
                <a:solidFill>
                  <a:srgbClr val="000000"/>
                </a:solidFill>
                <a:effectLst/>
              </a:rPr>
              <a:t> </a:t>
            </a:r>
            <a:r>
              <a:rPr lang="fr-CA" sz="1100">
                <a:solidFill>
                  <a:srgbClr val="000000"/>
                </a:solidFill>
                <a:effectLst/>
              </a:rPr>
              <a:t>mais aussi le</a:t>
            </a:r>
            <a:r>
              <a:rPr lang="fr-CA" sz="1100" b="1">
                <a:solidFill>
                  <a:srgbClr val="000000"/>
                </a:solidFill>
                <a:effectLst/>
              </a:rPr>
              <a:t> Hockey bottine </a:t>
            </a:r>
            <a:r>
              <a:rPr lang="fr-CA" sz="1100">
                <a:solidFill>
                  <a:srgbClr val="000000"/>
                </a:solidFill>
                <a:effectLst/>
              </a:rPr>
              <a:t>une autre sorte de Hockey sans patin.</a:t>
            </a:r>
            <a:r>
              <a:rPr lang="fr-CA" sz="1100" b="1">
                <a:solidFill>
                  <a:srgbClr val="000000"/>
                </a:solidFill>
                <a:effectLst/>
              </a:rPr>
              <a:t> </a:t>
            </a:r>
          </a:p>
          <a:p>
            <a:pPr algn="l"/>
            <a:r>
              <a:rPr lang="fr-CA" sz="1100" b="1">
                <a:solidFill>
                  <a:srgbClr val="000000"/>
                </a:solidFill>
                <a:effectLst/>
              </a:rPr>
              <a:t>Randonnée pédestre au barrage de castor, </a:t>
            </a:r>
            <a:r>
              <a:rPr lang="fr-CA" sz="1100">
                <a:solidFill>
                  <a:srgbClr val="000000"/>
                </a:solidFill>
                <a:effectLst/>
              </a:rPr>
              <a:t>autour du Lac Sauvage et/ou au belvédère de la randonnée au porc-épic.</a:t>
            </a:r>
          </a:p>
          <a:p>
            <a:pPr algn="just"/>
            <a:r>
              <a:rPr lang="fr-CA" sz="1100" b="1">
                <a:solidFill>
                  <a:srgbClr val="000000"/>
                </a:solidFill>
                <a:effectLst/>
              </a:rPr>
              <a:t>Déjeuner</a:t>
            </a:r>
            <a:r>
              <a:rPr lang="fr-CA" sz="1100">
                <a:solidFill>
                  <a:srgbClr val="000000"/>
                </a:solidFill>
                <a:effectLst/>
              </a:rPr>
              <a:t>.  </a:t>
            </a:r>
          </a:p>
          <a:p>
            <a:pPr algn="just"/>
            <a:r>
              <a:rPr lang="fr-CA" sz="1100" b="1">
                <a:solidFill>
                  <a:srgbClr val="000000"/>
                </a:solidFill>
                <a:effectLst/>
              </a:rPr>
              <a:t>Initiation aux</a:t>
            </a:r>
            <a:r>
              <a:rPr lang="fr-CA" sz="1100">
                <a:solidFill>
                  <a:srgbClr val="000000"/>
                </a:solidFill>
                <a:effectLst/>
              </a:rPr>
              <a:t> </a:t>
            </a:r>
            <a:r>
              <a:rPr lang="fr-CA" sz="1100" b="1">
                <a:solidFill>
                  <a:srgbClr val="000000"/>
                </a:solidFill>
                <a:effectLst/>
              </a:rPr>
              <a:t>traîneaux à </a:t>
            </a:r>
            <a:r>
              <a:rPr lang="fr-CA" sz="1100" b="1" smtClean="0">
                <a:solidFill>
                  <a:srgbClr val="000000"/>
                </a:solidFill>
                <a:effectLst/>
              </a:rPr>
              <a:t>chiens</a:t>
            </a:r>
            <a:endParaRPr lang="fr-CA" sz="1100" b="1">
              <a:solidFill>
                <a:srgbClr val="000000"/>
              </a:solidFill>
              <a:effectLst/>
            </a:endParaRPr>
          </a:p>
          <a:p>
            <a:pPr algn="just"/>
            <a:r>
              <a:rPr lang="fr-CA" sz="1100" b="1">
                <a:solidFill>
                  <a:srgbClr val="000000"/>
                </a:solidFill>
                <a:effectLst/>
              </a:rPr>
              <a:t>Dîner et nuit au centre de plein air</a:t>
            </a:r>
            <a:r>
              <a:rPr lang="fr-CA" sz="1100">
                <a:solidFill>
                  <a:srgbClr val="000000"/>
                </a:solidFill>
                <a:effectLst/>
              </a:rPr>
              <a:t>.</a:t>
            </a:r>
          </a:p>
          <a:p>
            <a:pPr algn="just"/>
            <a:endParaRPr lang="fr-CA" sz="1100" b="1" u="sng">
              <a:solidFill>
                <a:srgbClr val="000080"/>
              </a:solidFill>
              <a:effectLst/>
            </a:endParaRPr>
          </a:p>
          <a:p>
            <a:pPr algn="just"/>
            <a:r>
              <a:rPr lang="fr-CA" sz="1100" b="1" u="sng">
                <a:solidFill>
                  <a:srgbClr val="000080"/>
                </a:solidFill>
                <a:effectLst/>
              </a:rPr>
              <a:t>JOUR 5 : CENTRE DE PLEIN AIR</a:t>
            </a:r>
            <a:endParaRPr lang="fr-CA" sz="1100">
              <a:solidFill>
                <a:srgbClr val="000080"/>
              </a:solidFill>
              <a:effectLst/>
            </a:endParaRPr>
          </a:p>
          <a:p>
            <a:pPr algn="just"/>
            <a:endParaRPr lang="fr-CA" sz="1100">
              <a:solidFill>
                <a:srgbClr val="000000"/>
              </a:solidFill>
              <a:effectLst/>
            </a:endParaRPr>
          </a:p>
          <a:p>
            <a:pPr algn="just"/>
            <a:r>
              <a:rPr lang="fr-CA" sz="1100" b="1">
                <a:solidFill>
                  <a:srgbClr val="000000"/>
                </a:solidFill>
                <a:effectLst/>
              </a:rPr>
              <a:t>Petit déjeuner</a:t>
            </a:r>
            <a:r>
              <a:rPr lang="fr-CA" sz="1100">
                <a:solidFill>
                  <a:srgbClr val="000000"/>
                </a:solidFill>
                <a:effectLst/>
              </a:rPr>
              <a:t>.</a:t>
            </a:r>
          </a:p>
          <a:p>
            <a:pPr algn="just"/>
            <a:r>
              <a:rPr lang="fr-CA" sz="1100" b="1">
                <a:solidFill>
                  <a:srgbClr val="000000"/>
                </a:solidFill>
                <a:effectLst/>
              </a:rPr>
              <a:t>Journée d’activités hivernales en rotation :</a:t>
            </a:r>
          </a:p>
          <a:p>
            <a:pPr algn="l"/>
            <a:r>
              <a:rPr lang="fr-CA" sz="1100">
                <a:solidFill>
                  <a:srgbClr val="000000"/>
                </a:solidFill>
                <a:effectLst/>
              </a:rPr>
              <a:t>- Anneau de glace sur le Lac. </a:t>
            </a:r>
          </a:p>
          <a:p>
            <a:pPr algn="l"/>
            <a:r>
              <a:rPr lang="fr-CA" sz="1100">
                <a:solidFill>
                  <a:srgbClr val="000000"/>
                </a:solidFill>
                <a:effectLst/>
              </a:rPr>
              <a:t>- Construction d’abris de survie en forêt. </a:t>
            </a:r>
          </a:p>
          <a:p>
            <a:pPr algn="l"/>
            <a:r>
              <a:rPr lang="fr-CA" sz="1100">
                <a:solidFill>
                  <a:srgbClr val="000000"/>
                </a:solidFill>
                <a:effectLst/>
              </a:rPr>
              <a:t>- Olympiades: concours de sciotte, jeux sur glace, parcours en raquettes, souque à la corde, multi-ski... </a:t>
            </a:r>
          </a:p>
          <a:p>
            <a:pPr algn="just">
              <a:buFontTx/>
              <a:buChar char="-"/>
            </a:pPr>
            <a:r>
              <a:rPr lang="fr-CA" sz="1100" smtClean="0">
                <a:solidFill>
                  <a:srgbClr val="000000"/>
                </a:solidFill>
                <a:effectLst/>
              </a:rPr>
              <a:t>Glissade </a:t>
            </a:r>
            <a:r>
              <a:rPr lang="fr-CA" sz="1100">
                <a:solidFill>
                  <a:srgbClr val="000000"/>
                </a:solidFill>
                <a:effectLst/>
              </a:rPr>
              <a:t>sur chambres à air, sortes de grosses bouées sur lesquelles les participants s’assoient puis se laissent glisser dans une pente douce.  Activité très amusante, qui plaît toujours!  </a:t>
            </a:r>
          </a:p>
          <a:p>
            <a:pPr algn="just">
              <a:buFontTx/>
              <a:buChar char="-"/>
            </a:pPr>
            <a:r>
              <a:rPr lang="fr-CA" sz="1100" b="1" smtClean="0">
                <a:solidFill>
                  <a:srgbClr val="000000"/>
                </a:solidFill>
                <a:effectLst/>
              </a:rPr>
              <a:t>Temps </a:t>
            </a:r>
            <a:r>
              <a:rPr lang="fr-CA" sz="1100" b="1">
                <a:solidFill>
                  <a:srgbClr val="000000"/>
                </a:solidFill>
                <a:effectLst/>
              </a:rPr>
              <a:t>libre pour profiter du site.</a:t>
            </a:r>
          </a:p>
          <a:p>
            <a:pPr algn="just"/>
            <a:r>
              <a:rPr lang="fr-CA" sz="1100" b="1">
                <a:solidFill>
                  <a:srgbClr val="000000"/>
                </a:solidFill>
                <a:effectLst/>
              </a:rPr>
              <a:t>Déjeuner</a:t>
            </a:r>
            <a:r>
              <a:rPr lang="fr-CA" sz="1100">
                <a:solidFill>
                  <a:srgbClr val="000000"/>
                </a:solidFill>
                <a:effectLst/>
              </a:rPr>
              <a:t> sur le site.</a:t>
            </a:r>
          </a:p>
          <a:p>
            <a:pPr algn="l"/>
            <a:r>
              <a:rPr lang="fr-CA" sz="1100" b="1">
                <a:solidFill>
                  <a:srgbClr val="000000"/>
                </a:solidFill>
                <a:effectLst/>
              </a:rPr>
              <a:t>Dîner </a:t>
            </a:r>
            <a:r>
              <a:rPr lang="fr-CA" sz="1100">
                <a:solidFill>
                  <a:srgbClr val="000000"/>
                </a:solidFill>
                <a:effectLst/>
              </a:rPr>
              <a:t>suivi d’un</a:t>
            </a:r>
            <a:r>
              <a:rPr lang="fr-CA" sz="1100" b="1">
                <a:solidFill>
                  <a:srgbClr val="000000"/>
                </a:solidFill>
                <a:effectLst/>
              </a:rPr>
              <a:t> Jeu questionnaire musical : Fa-Si-La chanter.</a:t>
            </a:r>
          </a:p>
          <a:p>
            <a:pPr algn="just"/>
            <a:r>
              <a:rPr lang="fr-CA" sz="1100" b="1">
                <a:solidFill>
                  <a:srgbClr val="000000"/>
                </a:solidFill>
                <a:effectLst/>
              </a:rPr>
              <a:t>Nuit au centre de plein air.</a:t>
            </a:r>
            <a:endParaRPr lang="fr-CA">
              <a:solidFill>
                <a:srgbClr val="000000"/>
              </a:solidFill>
              <a:effectLst/>
              <a:latin typeface="Verdana" pitchFamily="34" charset="0"/>
            </a:endParaRPr>
          </a:p>
          <a:p>
            <a:pPr algn="just"/>
            <a:endParaRPr lang="fr-FR" sz="1100">
              <a:effectLst/>
            </a:endParaRPr>
          </a:p>
        </p:txBody>
      </p:sp>
    </p:spTree>
  </p:cSld>
  <p:clrMapOvr>
    <a:masterClrMapping/>
  </p:clrMapOvr>
  <p:transition>
    <p:pull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Programme</a:t>
            </a:r>
            <a:r>
              <a:rPr lang="en-US" smtClean="0"/>
              <a:t> (suite)</a:t>
            </a:r>
            <a:endParaRPr lang="en-US"/>
          </a:p>
        </p:txBody>
      </p:sp>
      <p:sp>
        <p:nvSpPr>
          <p:cNvPr id="4" name="Text Box 1027"/>
          <p:cNvSpPr txBox="1">
            <a:spLocks noChangeArrowheads="1"/>
          </p:cNvSpPr>
          <p:nvPr/>
        </p:nvSpPr>
        <p:spPr bwMode="auto">
          <a:xfrm>
            <a:off x="571472" y="1571612"/>
            <a:ext cx="7892716" cy="4318360"/>
          </a:xfrm>
          <a:prstGeom prst="rect">
            <a:avLst/>
          </a:prstGeom>
          <a:noFill/>
          <a:ln w="9525" cap="sq">
            <a:noFill/>
            <a:miter lim="800000"/>
            <a:headEnd/>
            <a:tailEnd/>
          </a:ln>
          <a:effectLst/>
        </p:spPr>
        <p:txBody>
          <a:bodyPr lIns="85597" tIns="42798" rIns="85597" bIns="42798">
            <a:spAutoFit/>
          </a:bodyPr>
          <a:lstStyle/>
          <a:p>
            <a:pPr algn="just"/>
            <a:r>
              <a:rPr lang="fr-CA" sz="1100" b="1" u="sng">
                <a:solidFill>
                  <a:srgbClr val="000080"/>
                </a:solidFill>
                <a:effectLst/>
              </a:rPr>
              <a:t>JOUR 6 : CENTRE DE PLEIN AIR / MONTREAL</a:t>
            </a:r>
            <a:endParaRPr lang="fr-CA" sz="1100">
              <a:solidFill>
                <a:srgbClr val="000080"/>
              </a:solidFill>
              <a:effectLst/>
            </a:endParaRPr>
          </a:p>
          <a:p>
            <a:pPr algn="just"/>
            <a:endParaRPr lang="fr-CA" sz="1100" noProof="1">
              <a:solidFill>
                <a:srgbClr val="000000"/>
              </a:solidFill>
              <a:effectLst/>
            </a:endParaRPr>
          </a:p>
          <a:p>
            <a:pPr algn="l"/>
            <a:r>
              <a:rPr lang="fr-CA" sz="1100" b="1">
                <a:solidFill>
                  <a:srgbClr val="000000"/>
                </a:solidFill>
                <a:effectLst/>
              </a:rPr>
              <a:t>Petit déjeuner</a:t>
            </a:r>
            <a:r>
              <a:rPr lang="fr-CA" sz="1100">
                <a:solidFill>
                  <a:srgbClr val="000000"/>
                </a:solidFill>
                <a:effectLst/>
              </a:rPr>
              <a:t>.</a:t>
            </a:r>
          </a:p>
          <a:p>
            <a:pPr algn="l"/>
            <a:r>
              <a:rPr lang="fr-CA" sz="1100">
                <a:solidFill>
                  <a:srgbClr val="000000"/>
                </a:solidFill>
                <a:effectLst/>
              </a:rPr>
              <a:t>Poursuite des activités hivernales.</a:t>
            </a:r>
          </a:p>
          <a:p>
            <a:pPr algn="l"/>
            <a:r>
              <a:rPr lang="fr-CA" sz="1100" b="1">
                <a:solidFill>
                  <a:srgbClr val="000000"/>
                </a:solidFill>
                <a:effectLst/>
              </a:rPr>
              <a:t>Déjeuner</a:t>
            </a:r>
            <a:r>
              <a:rPr lang="fr-CA" sz="1100">
                <a:solidFill>
                  <a:srgbClr val="000000"/>
                </a:solidFill>
                <a:effectLst/>
              </a:rPr>
              <a:t>. </a:t>
            </a:r>
          </a:p>
          <a:p>
            <a:pPr algn="l"/>
            <a:r>
              <a:rPr lang="fr-CA" sz="1100" b="1">
                <a:solidFill>
                  <a:srgbClr val="000000"/>
                </a:solidFill>
                <a:effectLst/>
              </a:rPr>
              <a:t>Départ pour Montréal</a:t>
            </a:r>
            <a:r>
              <a:rPr lang="fr-CA" sz="1100">
                <a:solidFill>
                  <a:srgbClr val="000000"/>
                </a:solidFill>
                <a:effectLst/>
              </a:rPr>
              <a:t>. Vous traverserez la haute Mauricie, vaste région sauvage.  Arrivée à Montréal en fin d’après-midi.  </a:t>
            </a:r>
          </a:p>
          <a:p>
            <a:pPr algn="just"/>
            <a:r>
              <a:rPr lang="fr-CA" sz="1100">
                <a:solidFill>
                  <a:srgbClr val="000000"/>
                </a:solidFill>
                <a:effectLst/>
              </a:rPr>
              <a:t>Montréal, ville de contrastes et de contradictions sait surprendre le visiteur. </a:t>
            </a:r>
          </a:p>
          <a:p>
            <a:pPr algn="just"/>
            <a:r>
              <a:rPr lang="fr-CA" sz="1100" b="1" u="sng">
                <a:solidFill>
                  <a:srgbClr val="000000"/>
                </a:solidFill>
                <a:effectLst/>
              </a:rPr>
              <a:t>Dîner libre</a:t>
            </a:r>
            <a:r>
              <a:rPr lang="fr-CA" sz="1100" u="sng">
                <a:solidFill>
                  <a:srgbClr val="000000"/>
                </a:solidFill>
                <a:effectLst/>
              </a:rPr>
              <a:t>.</a:t>
            </a:r>
            <a:r>
              <a:rPr lang="fr-CA" sz="1100">
                <a:solidFill>
                  <a:srgbClr val="000000"/>
                </a:solidFill>
                <a:effectLst/>
              </a:rPr>
              <a:t> </a:t>
            </a:r>
            <a:r>
              <a:rPr lang="fr-CA" sz="1100" b="1">
                <a:solidFill>
                  <a:srgbClr val="000000"/>
                </a:solidFill>
                <a:effectLst/>
              </a:rPr>
              <a:t>Nuit à l'hôtel.</a:t>
            </a:r>
          </a:p>
          <a:p>
            <a:pPr algn="just"/>
            <a:endParaRPr lang="fr-CA" sz="1100" b="1" u="sng">
              <a:solidFill>
                <a:srgbClr val="000080"/>
              </a:solidFill>
              <a:effectLst/>
            </a:endParaRPr>
          </a:p>
          <a:p>
            <a:pPr algn="just"/>
            <a:r>
              <a:rPr lang="fr-CA" sz="1100" b="1" u="sng">
                <a:solidFill>
                  <a:srgbClr val="000080"/>
                </a:solidFill>
                <a:effectLst/>
              </a:rPr>
              <a:t>JOUR 7 : MONTREAL / AEROPORT</a:t>
            </a:r>
            <a:endParaRPr lang="fr-CA" sz="1100">
              <a:solidFill>
                <a:srgbClr val="000080"/>
              </a:solidFill>
              <a:effectLst/>
            </a:endParaRPr>
          </a:p>
          <a:p>
            <a:pPr algn="l"/>
            <a:endParaRPr lang="fr-CA" sz="1100" b="1">
              <a:solidFill>
                <a:srgbClr val="000000"/>
              </a:solidFill>
              <a:effectLst/>
            </a:endParaRPr>
          </a:p>
          <a:p>
            <a:pPr algn="l"/>
            <a:r>
              <a:rPr lang="fr-CA" sz="1100" b="1">
                <a:solidFill>
                  <a:srgbClr val="000000"/>
                </a:solidFill>
                <a:effectLst/>
              </a:rPr>
              <a:t>Petit déjeuner.</a:t>
            </a:r>
            <a:r>
              <a:rPr lang="fr-CA" sz="1100">
                <a:solidFill>
                  <a:srgbClr val="000000"/>
                </a:solidFill>
                <a:effectLst/>
              </a:rPr>
              <a:t>  </a:t>
            </a:r>
          </a:p>
          <a:p>
            <a:pPr algn="l"/>
            <a:r>
              <a:rPr lang="fr-CA" sz="1100" b="1">
                <a:solidFill>
                  <a:srgbClr val="000000"/>
                </a:solidFill>
                <a:effectLst/>
              </a:rPr>
              <a:t>Visite guidée de la ville</a:t>
            </a:r>
            <a:r>
              <a:rPr lang="fr-CA" sz="1100">
                <a:solidFill>
                  <a:srgbClr val="000000"/>
                </a:solidFill>
                <a:effectLst/>
              </a:rPr>
              <a:t> : le Vieux Montréal avec la Basilique Notre-Dame, le Carré Dominion, le Mont-Royal et son lac, d'où la vue sur le fleuve St-Laurent et les montagnes est splendide.  Temps disponible pour une découverte personnelle de la ville où effectuer vos derniers achats. </a:t>
            </a:r>
          </a:p>
          <a:p>
            <a:pPr algn="l"/>
            <a:r>
              <a:rPr lang="fr-CA" sz="1100" b="1">
                <a:solidFill>
                  <a:srgbClr val="000000"/>
                </a:solidFill>
                <a:effectLst/>
              </a:rPr>
              <a:t>Déjeuner de </a:t>
            </a:r>
            <a:r>
              <a:rPr lang="fr-CA" sz="1100" b="1" err="1">
                <a:solidFill>
                  <a:srgbClr val="000000"/>
                </a:solidFill>
                <a:effectLst/>
              </a:rPr>
              <a:t>smoked</a:t>
            </a:r>
            <a:r>
              <a:rPr lang="fr-CA" sz="1100" b="1">
                <a:solidFill>
                  <a:srgbClr val="000000"/>
                </a:solidFill>
                <a:effectLst/>
              </a:rPr>
              <a:t>  </a:t>
            </a:r>
            <a:r>
              <a:rPr lang="fr-CA" sz="1100" b="1" err="1">
                <a:solidFill>
                  <a:srgbClr val="000000"/>
                </a:solidFill>
                <a:effectLst/>
              </a:rPr>
              <a:t>meat</a:t>
            </a:r>
            <a:r>
              <a:rPr lang="fr-CA" sz="1100" b="1">
                <a:solidFill>
                  <a:srgbClr val="000000"/>
                </a:solidFill>
                <a:effectLst/>
              </a:rPr>
              <a:t>, spécialité Montréalaise</a:t>
            </a:r>
            <a:endParaRPr lang="fr-CA" sz="1100">
              <a:solidFill>
                <a:srgbClr val="000000"/>
              </a:solidFill>
              <a:effectLst/>
            </a:endParaRPr>
          </a:p>
          <a:p>
            <a:pPr algn="l"/>
            <a:r>
              <a:rPr lang="fr-CA" sz="1100" b="1" smtClean="0">
                <a:solidFill>
                  <a:srgbClr val="000000"/>
                </a:solidFill>
                <a:effectLst/>
              </a:rPr>
              <a:t>Dîner </a:t>
            </a:r>
            <a:r>
              <a:rPr lang="fr-CA" sz="1100" b="1">
                <a:solidFill>
                  <a:srgbClr val="000000"/>
                </a:solidFill>
                <a:effectLst/>
              </a:rPr>
              <a:t>et nuit à bord.</a:t>
            </a:r>
            <a:endParaRPr lang="fr-CA" sz="1100">
              <a:solidFill>
                <a:srgbClr val="000000"/>
              </a:solidFill>
              <a:effectLst/>
            </a:endParaRPr>
          </a:p>
          <a:p>
            <a:pPr algn="l"/>
            <a:endParaRPr lang="fr-CA" sz="1100">
              <a:solidFill>
                <a:srgbClr val="000000"/>
              </a:solidFill>
              <a:effectLst/>
            </a:endParaRPr>
          </a:p>
          <a:p>
            <a:pPr algn="l"/>
            <a:endParaRPr lang="fr-CA" sz="1100">
              <a:solidFill>
                <a:srgbClr val="000000"/>
              </a:solidFill>
              <a:effectLst/>
            </a:endParaRPr>
          </a:p>
          <a:p>
            <a:pPr algn="l"/>
            <a:r>
              <a:rPr lang="fr-CA" sz="1100" b="1" u="sng">
                <a:solidFill>
                  <a:srgbClr val="000080"/>
                </a:solidFill>
                <a:effectLst/>
              </a:rPr>
              <a:t>JOUR 8 : LONDRES / TOULOUSE</a:t>
            </a:r>
            <a:endParaRPr lang="fr-CA" sz="1100">
              <a:solidFill>
                <a:srgbClr val="000080"/>
              </a:solidFill>
              <a:effectLst/>
            </a:endParaRPr>
          </a:p>
          <a:p>
            <a:pPr algn="l"/>
            <a:endParaRPr lang="fr-CA" sz="1100">
              <a:solidFill>
                <a:srgbClr val="000000"/>
              </a:solidFill>
              <a:effectLst/>
            </a:endParaRPr>
          </a:p>
          <a:p>
            <a:pPr algn="l"/>
            <a:r>
              <a:rPr lang="fr-CA" sz="1100" b="1">
                <a:solidFill>
                  <a:srgbClr val="000000"/>
                </a:solidFill>
                <a:effectLst/>
              </a:rPr>
              <a:t>Petit déjeuner à bord.</a:t>
            </a:r>
            <a:r>
              <a:rPr lang="fr-CA" sz="1100">
                <a:solidFill>
                  <a:srgbClr val="000000"/>
                </a:solidFill>
                <a:effectLst/>
              </a:rPr>
              <a:t>  Arrivée à Londres dans la matinée et continuation pour Toulouse.</a:t>
            </a:r>
          </a:p>
          <a:p>
            <a:pPr algn="just"/>
            <a:endParaRPr lang="fr-CA" sz="1100">
              <a:solidFill>
                <a:srgbClr val="000000"/>
              </a:solidFill>
              <a:effectLst/>
            </a:endParaRPr>
          </a:p>
          <a:p>
            <a:pPr algn="just"/>
            <a:endParaRPr lang="fr-FR" sz="1100">
              <a:effectLst/>
            </a:endParaRPr>
          </a:p>
        </p:txBody>
      </p:sp>
    </p:spTree>
  </p:cSld>
  <p:clrMapOvr>
    <a:masterClrMapping/>
  </p:clrMapOvr>
  <p:transition>
    <p:pull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Votre</a:t>
            </a:r>
            <a:r>
              <a:rPr lang="en-US" smtClean="0"/>
              <a:t> </a:t>
            </a:r>
            <a:r>
              <a:rPr lang="en-US" err="1" smtClean="0"/>
              <a:t>hôtel</a:t>
            </a:r>
            <a:endParaRPr lang="en-US"/>
          </a:p>
        </p:txBody>
      </p:sp>
      <p:sp>
        <p:nvSpPr>
          <p:cNvPr id="4" name="Text Box 11"/>
          <p:cNvSpPr txBox="1">
            <a:spLocks noChangeArrowheads="1"/>
          </p:cNvSpPr>
          <p:nvPr/>
        </p:nvSpPr>
        <p:spPr bwMode="auto">
          <a:xfrm>
            <a:off x="571472" y="1643050"/>
            <a:ext cx="7988969" cy="3938769"/>
          </a:xfrm>
          <a:prstGeom prst="rect">
            <a:avLst/>
          </a:prstGeom>
          <a:noFill/>
          <a:ln w="9525" cap="sq">
            <a:noFill/>
            <a:miter lim="800000"/>
            <a:headEnd/>
            <a:tailEnd/>
          </a:ln>
          <a:effectLst/>
        </p:spPr>
        <p:txBody>
          <a:bodyPr wrap="square" lIns="85597" tIns="42798" rIns="85597" bIns="42798">
            <a:spAutoFit/>
          </a:bodyPr>
          <a:lstStyle/>
          <a:p>
            <a:pPr algn="l">
              <a:spcBef>
                <a:spcPct val="50000"/>
              </a:spcBef>
            </a:pPr>
            <a:r>
              <a:rPr lang="fr-FR" sz="1100">
                <a:solidFill>
                  <a:srgbClr val="000000"/>
                </a:solidFill>
                <a:effectLst/>
              </a:rPr>
              <a:t>Il y a peu de centre de villégiature conçu comme celui-ci.  La très grande majorité de nos chambres sont communicantes - ainsi, les parents et les enfants occupent leur chambre respective.</a:t>
            </a:r>
          </a:p>
          <a:p>
            <a:pPr algn="just">
              <a:spcBef>
                <a:spcPts val="468"/>
              </a:spcBef>
              <a:spcAft>
                <a:spcPts val="468"/>
              </a:spcAft>
            </a:pPr>
            <a:r>
              <a:rPr lang="fr-FR" sz="1100">
                <a:solidFill>
                  <a:srgbClr val="000000"/>
                </a:solidFill>
                <a:effectLst/>
              </a:rPr>
              <a:t>Nous disposons en tout de 79 chambres avec salle de bain privée.</a:t>
            </a:r>
          </a:p>
          <a:p>
            <a:pPr algn="just"/>
            <a:r>
              <a:rPr lang="fr-CA" sz="1100" b="1">
                <a:solidFill>
                  <a:srgbClr val="000000"/>
                </a:solidFill>
                <a:effectLst/>
              </a:rPr>
              <a:t>LES QUATRE VENTS</a:t>
            </a:r>
          </a:p>
          <a:p>
            <a:pPr algn="just"/>
            <a:r>
              <a:rPr lang="fr-CA" sz="1100">
                <a:solidFill>
                  <a:srgbClr val="000000"/>
                </a:solidFill>
                <a:effectLst/>
              </a:rPr>
              <a:t>Auberge de 34 chambres réparties sur 3 étages avec accès aux salles à manger et au centre récréatif par le corridor intérieur.</a:t>
            </a:r>
          </a:p>
          <a:p>
            <a:pPr algn="just"/>
            <a:r>
              <a:rPr lang="fr-CA" sz="1100">
                <a:solidFill>
                  <a:srgbClr val="000000"/>
                </a:solidFill>
                <a:effectLst/>
              </a:rPr>
              <a:t>32 ch. communicantes : 16 avec 2 lits simple / 16 avec 1 lit </a:t>
            </a:r>
            <a:r>
              <a:rPr lang="fr-CA" sz="1100" err="1">
                <a:solidFill>
                  <a:srgbClr val="000000"/>
                </a:solidFill>
                <a:effectLst/>
              </a:rPr>
              <a:t>queen</a:t>
            </a:r>
            <a:r>
              <a:rPr lang="fr-CA" sz="1100">
                <a:solidFill>
                  <a:srgbClr val="000000"/>
                </a:solidFill>
                <a:effectLst/>
              </a:rPr>
              <a:t>,</a:t>
            </a:r>
          </a:p>
          <a:p>
            <a:pPr algn="l"/>
            <a:r>
              <a:rPr lang="fr-CA" sz="1100">
                <a:solidFill>
                  <a:srgbClr val="000000"/>
                </a:solidFill>
                <a:effectLst/>
              </a:rPr>
              <a:t>2 chambres avec 1 lit </a:t>
            </a:r>
            <a:r>
              <a:rPr lang="fr-CA" sz="1100" err="1">
                <a:solidFill>
                  <a:srgbClr val="000000"/>
                </a:solidFill>
                <a:effectLst/>
              </a:rPr>
              <a:t>queen</a:t>
            </a:r>
            <a:endParaRPr lang="fr-CA" sz="1100">
              <a:solidFill>
                <a:srgbClr val="000000"/>
              </a:solidFill>
              <a:effectLst/>
            </a:endParaRPr>
          </a:p>
          <a:p>
            <a:pPr algn="l"/>
            <a:endParaRPr lang="fr-CA" sz="1100">
              <a:solidFill>
                <a:srgbClr val="002060"/>
              </a:solidFill>
              <a:effectLst/>
            </a:endParaRPr>
          </a:p>
          <a:p>
            <a:pPr algn="l"/>
            <a:endParaRPr lang="fr-CA" sz="1100" b="1">
              <a:solidFill>
                <a:srgbClr val="000080"/>
              </a:solidFill>
              <a:effectLst/>
            </a:endParaRPr>
          </a:p>
          <a:p>
            <a:pPr algn="l"/>
            <a:r>
              <a:rPr lang="fr-CA" sz="1100" b="1">
                <a:effectLst/>
              </a:rPr>
              <a:t>LA MAISONNEE</a:t>
            </a:r>
          </a:p>
          <a:p>
            <a:pPr algn="l"/>
            <a:endParaRPr lang="fr-CA" sz="1100" b="1">
              <a:solidFill>
                <a:srgbClr val="002060"/>
              </a:solidFill>
              <a:effectLst/>
            </a:endParaRPr>
          </a:p>
          <a:p>
            <a:pPr algn="l"/>
            <a:r>
              <a:rPr lang="fr-CA" sz="1100">
                <a:solidFill>
                  <a:srgbClr val="000000"/>
                </a:solidFill>
                <a:effectLst/>
              </a:rPr>
              <a:t>Petite auberge de 12 chambres réparties sur 2 étages en bordure du lac.</a:t>
            </a:r>
          </a:p>
          <a:p>
            <a:pPr algn="l"/>
            <a:r>
              <a:rPr lang="fr-CA" sz="1100">
                <a:solidFill>
                  <a:srgbClr val="000000"/>
                </a:solidFill>
                <a:effectLst/>
              </a:rPr>
              <a:t>8 ch. communicantes : 2 avec 1 lit </a:t>
            </a:r>
            <a:r>
              <a:rPr lang="fr-CA" sz="1100" err="1">
                <a:solidFill>
                  <a:srgbClr val="000000"/>
                </a:solidFill>
                <a:effectLst/>
              </a:rPr>
              <a:t>queen</a:t>
            </a:r>
            <a:r>
              <a:rPr lang="fr-CA" sz="1100">
                <a:solidFill>
                  <a:srgbClr val="000000"/>
                </a:solidFill>
                <a:effectLst/>
              </a:rPr>
              <a:t> / 2 avec 1 lit </a:t>
            </a:r>
            <a:r>
              <a:rPr lang="fr-CA" sz="1100" err="1">
                <a:solidFill>
                  <a:srgbClr val="000000"/>
                </a:solidFill>
                <a:effectLst/>
              </a:rPr>
              <a:t>queen</a:t>
            </a:r>
            <a:r>
              <a:rPr lang="fr-CA" sz="1100">
                <a:solidFill>
                  <a:srgbClr val="000000"/>
                </a:solidFill>
                <a:effectLst/>
              </a:rPr>
              <a:t> et 1 lit simple / 4 avec 2 lits simple</a:t>
            </a:r>
          </a:p>
          <a:p>
            <a:pPr algn="l"/>
            <a:r>
              <a:rPr lang="fr-CA" sz="1100">
                <a:solidFill>
                  <a:srgbClr val="000000"/>
                </a:solidFill>
                <a:effectLst/>
              </a:rPr>
              <a:t>2 chambres avec 1 lit double et 2 lits simple</a:t>
            </a:r>
          </a:p>
          <a:p>
            <a:pPr algn="l"/>
            <a:r>
              <a:rPr lang="fr-CA" sz="1100">
                <a:solidFill>
                  <a:srgbClr val="000000"/>
                </a:solidFill>
                <a:effectLst/>
              </a:rPr>
              <a:t>2 chambres avec 1 lit </a:t>
            </a:r>
            <a:r>
              <a:rPr lang="fr-CA" sz="1100" err="1">
                <a:solidFill>
                  <a:srgbClr val="000000"/>
                </a:solidFill>
                <a:effectLst/>
              </a:rPr>
              <a:t>queen</a:t>
            </a:r>
            <a:r>
              <a:rPr lang="fr-CA" sz="1100">
                <a:solidFill>
                  <a:srgbClr val="000000"/>
                </a:solidFill>
                <a:effectLst/>
              </a:rPr>
              <a:t> et 1 lit simple</a:t>
            </a:r>
          </a:p>
          <a:p>
            <a:pPr algn="l"/>
            <a:endParaRPr lang="fr-CA" sz="1100" b="1">
              <a:solidFill>
                <a:srgbClr val="002060"/>
              </a:solidFill>
              <a:effectLst/>
            </a:endParaRPr>
          </a:p>
          <a:p>
            <a:pPr algn="l"/>
            <a:r>
              <a:rPr lang="fr-CA" sz="1100">
                <a:effectLst/>
                <a:cs typeface="Times New Roman" pitchFamily="18" charset="0"/>
              </a:rPr>
              <a:t>·CHAMBRES EN CHALET</a:t>
            </a:r>
            <a:r>
              <a:rPr lang="fr-CA" sz="1100" b="1">
                <a:solidFill>
                  <a:srgbClr val="000080"/>
                </a:solidFill>
                <a:effectLst/>
              </a:rPr>
              <a:t> </a:t>
            </a:r>
          </a:p>
          <a:p>
            <a:pPr algn="l"/>
            <a:endParaRPr lang="fr-CA" sz="1100" b="1">
              <a:solidFill>
                <a:srgbClr val="002060"/>
              </a:solidFill>
              <a:effectLst/>
            </a:endParaRPr>
          </a:p>
          <a:p>
            <a:pPr algn="l"/>
            <a:r>
              <a:rPr lang="fr-CA" sz="1100">
                <a:solidFill>
                  <a:srgbClr val="000000"/>
                </a:solidFill>
                <a:effectLst/>
              </a:rPr>
              <a:t>Nos trois premiers chalets ont été aménagés en 6 chambres individuelles pouvant accueillir 3 ou 4 personnes.</a:t>
            </a:r>
          </a:p>
          <a:p>
            <a:pPr algn="l"/>
            <a:r>
              <a:rPr lang="fr-CA" sz="1100">
                <a:solidFill>
                  <a:srgbClr val="000000"/>
                </a:solidFill>
                <a:effectLst/>
              </a:rPr>
              <a:t>3 chambres avec 1 lit double et 2 lits simple en mezzanine</a:t>
            </a:r>
          </a:p>
          <a:p>
            <a:pPr algn="l"/>
            <a:r>
              <a:rPr lang="fr-CA" sz="1100">
                <a:solidFill>
                  <a:srgbClr val="000000"/>
                </a:solidFill>
                <a:effectLst/>
              </a:rPr>
              <a:t>3 chambres avec 1 lit double et 1 lit </a:t>
            </a:r>
            <a:r>
              <a:rPr lang="fr-CA" sz="1100" smtClean="0">
                <a:solidFill>
                  <a:srgbClr val="000000"/>
                </a:solidFill>
                <a:effectLst/>
              </a:rPr>
              <a:t>simple</a:t>
            </a:r>
            <a:endParaRPr lang="fr-FR">
              <a:solidFill>
                <a:srgbClr val="000000"/>
              </a:solidFill>
              <a:effectLst/>
              <a:latin typeface="Lucida Sans" pitchFamily="34" charset="0"/>
            </a:endParaRPr>
          </a:p>
        </p:txBody>
      </p:sp>
    </p:spTree>
  </p:cSld>
  <p:clrMapOvr>
    <a:masterClrMapping/>
  </p:clrMapOvr>
  <p:transition>
    <p:pull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Restauration</a:t>
            </a:r>
            <a:endParaRPr lang="en-US"/>
          </a:p>
        </p:txBody>
      </p:sp>
      <p:sp>
        <p:nvSpPr>
          <p:cNvPr id="4" name="Text Box 7"/>
          <p:cNvSpPr txBox="1">
            <a:spLocks noChangeArrowheads="1"/>
          </p:cNvSpPr>
          <p:nvPr/>
        </p:nvSpPr>
        <p:spPr bwMode="auto">
          <a:xfrm>
            <a:off x="571472" y="2071678"/>
            <a:ext cx="7988969" cy="2212655"/>
          </a:xfrm>
          <a:prstGeom prst="rect">
            <a:avLst/>
          </a:prstGeom>
          <a:noFill/>
          <a:ln w="9525" cap="sq">
            <a:noFill/>
            <a:miter lim="800000"/>
            <a:headEnd/>
            <a:tailEnd/>
          </a:ln>
          <a:effectLst/>
        </p:spPr>
        <p:txBody>
          <a:bodyPr lIns="85597" tIns="42798" rIns="85597" bIns="42798">
            <a:spAutoFit/>
          </a:bodyPr>
          <a:lstStyle/>
          <a:p>
            <a:pPr algn="just"/>
            <a:endParaRPr lang="fr-FR" sz="1100" noProof="1">
              <a:effectLst/>
            </a:endParaRPr>
          </a:p>
          <a:p>
            <a:pPr algn="l"/>
            <a:r>
              <a:rPr lang="fr-CA" sz="1400">
                <a:solidFill>
                  <a:srgbClr val="000000"/>
                </a:solidFill>
                <a:effectLst/>
              </a:rPr>
              <a:t>L’hôtel dispose de quatre salles privées dont trois avec vue sur le lac et une en retrait avec foyer. Petits et grands sont bien servis - les trois repas inclus à votre séjour sont présentés en buffet. L'abondance y est de rigueur et la fraîcheur des mets vous donnera un petit goût de revenez-y. Le décor y est chaleureux et le personnel, accueillant. Durant les grandes vacances estivales, les enfants sont encadrés deux fois par semaine par nos animateurs à l'heure du repas du soir. C'est une petite gâterie pour les parents question de leur permettre de prendre plus de temps pour relaxer.</a:t>
            </a:r>
            <a:endParaRPr lang="fr-CA" sz="1400" b="1" u="sng">
              <a:solidFill>
                <a:srgbClr val="000000"/>
              </a:solidFill>
              <a:effectLst/>
            </a:endParaRPr>
          </a:p>
          <a:p>
            <a:pPr algn="l"/>
            <a:endParaRPr lang="fr-CA" sz="1400" b="1" u="sng">
              <a:solidFill>
                <a:srgbClr val="000000"/>
              </a:solidFill>
              <a:effectLst/>
            </a:endParaRPr>
          </a:p>
          <a:p>
            <a:pPr algn="l">
              <a:spcBef>
                <a:spcPts val="468"/>
              </a:spcBef>
              <a:spcAft>
                <a:spcPts val="468"/>
              </a:spcAft>
            </a:pPr>
            <a:endParaRPr lang="fr-FR" sz="1100">
              <a:solidFill>
                <a:srgbClr val="000000"/>
              </a:solidFill>
              <a:effectLst/>
            </a:endParaRPr>
          </a:p>
        </p:txBody>
      </p:sp>
    </p:spTree>
  </p:cSld>
  <p:clrMapOvr>
    <a:masterClrMapping/>
  </p:clrMapOvr>
  <p:transition>
    <p:pull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Tarifs</a:t>
            </a:r>
            <a:endParaRPr lang="en-US"/>
          </a:p>
        </p:txBody>
      </p:sp>
      <p:sp>
        <p:nvSpPr>
          <p:cNvPr id="4" name="Rectangle 3"/>
          <p:cNvSpPr/>
          <p:nvPr/>
        </p:nvSpPr>
        <p:spPr>
          <a:xfrm>
            <a:off x="571472" y="2428868"/>
            <a:ext cx="7929618" cy="1815882"/>
          </a:xfrm>
          <a:prstGeom prst="rect">
            <a:avLst/>
          </a:prstGeom>
        </p:spPr>
        <p:txBody>
          <a:bodyPr wrap="square">
            <a:spAutoFit/>
          </a:bodyPr>
          <a:lstStyle/>
          <a:p>
            <a:pPr algn="l"/>
            <a:r>
              <a:rPr lang="fr-FR" sz="1600">
                <a:solidFill>
                  <a:srgbClr val="000000"/>
                </a:solidFill>
                <a:effectLst/>
              </a:rPr>
              <a:t>Prix par personne : 745 €</a:t>
            </a:r>
          </a:p>
          <a:p>
            <a:pPr algn="l"/>
            <a:r>
              <a:rPr lang="fr-FR" sz="1600">
                <a:solidFill>
                  <a:srgbClr val="000000"/>
                </a:solidFill>
                <a:effectLst/>
              </a:rPr>
              <a:t>Supplément chambre single :190€</a:t>
            </a:r>
          </a:p>
          <a:p>
            <a:pPr algn="l"/>
            <a:r>
              <a:rPr lang="fr-FR" sz="1600">
                <a:solidFill>
                  <a:srgbClr val="000000"/>
                </a:solidFill>
                <a:effectLst/>
              </a:rPr>
              <a:t>Base de participants : 30</a:t>
            </a:r>
          </a:p>
          <a:p>
            <a:pPr algn="l"/>
            <a:r>
              <a:rPr lang="fr-FR" sz="1600">
                <a:solidFill>
                  <a:srgbClr val="000000"/>
                </a:solidFill>
                <a:effectLst/>
              </a:rPr>
              <a:t>Base de participants : 40 : - 30€</a:t>
            </a:r>
          </a:p>
          <a:p>
            <a:pPr algn="l"/>
            <a:r>
              <a:rPr lang="fr-FR" sz="1600">
                <a:solidFill>
                  <a:srgbClr val="000000"/>
                </a:solidFill>
                <a:effectLst/>
              </a:rPr>
              <a:t>Période : HIVER 2010</a:t>
            </a:r>
          </a:p>
          <a:p>
            <a:pPr algn="l"/>
            <a:r>
              <a:rPr lang="fr-CA" sz="1600">
                <a:solidFill>
                  <a:srgbClr val="000000"/>
                </a:solidFill>
                <a:effectLst/>
              </a:rPr>
              <a:t>* Tarifs aériens promotionnels donnés à titre indicatifs sous réserve de disponibilité de la compagnie</a:t>
            </a:r>
            <a:endParaRPr lang="fr-FR" sz="1600">
              <a:solidFill>
                <a:srgbClr val="000000"/>
              </a:solidFill>
              <a:effectLst/>
            </a:endParaRPr>
          </a:p>
        </p:txBody>
      </p:sp>
    </p:spTree>
  </p:cSld>
  <p:clrMapOvr>
    <a:masterClrMapping/>
  </p:clrMapOvr>
  <p:transition>
    <p:pull dir="ld"/>
  </p:transition>
</p:sld>
</file>

<file path=ppt/theme/theme1.xml><?xml version="1.0" encoding="utf-8"?>
<a:theme xmlns:a="http://schemas.openxmlformats.org/drawingml/2006/main" name="Page de Garde Artabal.pot">
  <a:themeElements>
    <a:clrScheme name="Page de Garde Artabal.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ge de Garde Artabal.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sq"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outerShdw blurRad="38100" dist="38100" dir="2700000" algn="tl">
                <a:srgbClr val="000000">
                  <a:alpha val="43137"/>
                </a:srgbClr>
              </a:outerShdw>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sq"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outerShdw blurRad="38100" dist="38100" dir="2700000" algn="tl">
                <a:srgbClr val="000000">
                  <a:alpha val="43137"/>
                </a:srgbClr>
              </a:outerShdw>
            </a:effectLst>
            <a:latin typeface="Comic Sans MS" pitchFamily="66" charset="0"/>
          </a:defRPr>
        </a:defPPr>
      </a:lstStyle>
    </a:lnDef>
  </a:objectDefaults>
  <a:extraClrSchemeLst>
    <a:extraClrScheme>
      <a:clrScheme name="Page de Garde Artabal.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age de Garde Artabal.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age de Garde Artabal.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age de Garde Artabal.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age de Garde Artabal.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age de Garde Artabal.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age de Garde Artabal.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C:\PROGRA~1\MICROS~1\MODÈLES\MODÈLE~1\PAGEDE~1.POT</Template>
  <TotalTime>2587</TotalTime>
  <Words>856</Words>
  <Application>Microsoft Office PowerPoint</Application>
  <PresentationFormat>Affichage à l'écran (4:3)</PresentationFormat>
  <Paragraphs>102</Paragraphs>
  <Slides>8</Slides>
  <Notes>1</Notes>
  <HiddenSlides>0</HiddenSlides>
  <MMClips>0</MMClips>
  <ScaleCrop>false</ScaleCrop>
  <HeadingPairs>
    <vt:vector size="4" baseType="variant">
      <vt:variant>
        <vt:lpstr>Thème</vt:lpstr>
      </vt:variant>
      <vt:variant>
        <vt:i4>8</vt:i4>
      </vt:variant>
      <vt:variant>
        <vt:lpstr>Titres des diapositives</vt:lpstr>
      </vt:variant>
      <vt:variant>
        <vt:i4>8</vt:i4>
      </vt:variant>
    </vt:vector>
  </HeadingPairs>
  <TitlesOfParts>
    <vt:vector size="16" baseType="lpstr">
      <vt:lpstr>Page de Garde Artabal.pot</vt:lpstr>
      <vt:lpstr>6_Conception personnalisée</vt:lpstr>
      <vt:lpstr>5_Conception personnalisée</vt:lpstr>
      <vt:lpstr>4_Conception personnalisée</vt:lpstr>
      <vt:lpstr>3_Conception personnalisée</vt:lpstr>
      <vt:lpstr>2_Conception personnalisée</vt:lpstr>
      <vt:lpstr>1_Conception personnalisée</vt:lpstr>
      <vt:lpstr>Conception personnalisée</vt:lpstr>
      <vt:lpstr>Découvrir Montréal autrement Voyage à MATAWINIE </vt:lpstr>
      <vt:lpstr>Votre voyage</vt:lpstr>
      <vt:lpstr>Programme</vt:lpstr>
      <vt:lpstr>Programme (suite)</vt:lpstr>
      <vt:lpstr>Programme (suite)</vt:lpstr>
      <vt:lpstr>Votre hôtel</vt:lpstr>
      <vt:lpstr>Restauration</vt:lpstr>
      <vt:lpstr>Tarifs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ExploitionA</dc:creator>
  <cp:lastModifiedBy>Install</cp:lastModifiedBy>
  <cp:revision>172</cp:revision>
  <cp:lastPrinted>2004-03-01T17:24:25Z</cp:lastPrinted>
  <dcterms:created xsi:type="dcterms:W3CDTF">2002-09-25T11:45:26Z</dcterms:created>
  <dcterms:modified xsi:type="dcterms:W3CDTF">2009-06-10T13:19:01Z</dcterms:modified>
</cp:coreProperties>
</file>