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532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5E60-91C8-4D80-A2F3-37E7AAED2EF0}" type="datetimeFigureOut">
              <a:rPr lang="fr-FR" smtClean="0"/>
              <a:pPr/>
              <a:t>16/01/2008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F9D-C6A8-41B0-B622-9254627DCB1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5E60-91C8-4D80-A2F3-37E7AAED2EF0}" type="datetimeFigureOut">
              <a:rPr lang="fr-FR" smtClean="0"/>
              <a:pPr/>
              <a:t>16/01/2008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F9D-C6A8-41B0-B622-9254627DCB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5E60-91C8-4D80-A2F3-37E7AAED2EF0}" type="datetimeFigureOut">
              <a:rPr lang="fr-FR" smtClean="0"/>
              <a:pPr/>
              <a:t>16/01/2008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F9D-C6A8-41B0-B622-9254627DCB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5E60-91C8-4D80-A2F3-37E7AAED2EF0}" type="datetimeFigureOut">
              <a:rPr lang="fr-FR" smtClean="0"/>
              <a:pPr/>
              <a:t>16/01/2008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F9D-C6A8-41B0-B622-9254627DCB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5E60-91C8-4D80-A2F3-37E7AAED2EF0}" type="datetimeFigureOut">
              <a:rPr lang="fr-FR" smtClean="0"/>
              <a:pPr/>
              <a:t>16/01/2008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46A7F9D-C6A8-41B0-B622-9254627DCB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5E60-91C8-4D80-A2F3-37E7AAED2EF0}" type="datetimeFigureOut">
              <a:rPr lang="fr-FR" smtClean="0"/>
              <a:pPr/>
              <a:t>16/01/2008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F9D-C6A8-41B0-B622-9254627DCB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5E60-91C8-4D80-A2F3-37E7AAED2EF0}" type="datetimeFigureOut">
              <a:rPr lang="fr-FR" smtClean="0"/>
              <a:pPr/>
              <a:t>16/01/2008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F9D-C6A8-41B0-B622-9254627DCB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5E60-91C8-4D80-A2F3-37E7AAED2EF0}" type="datetimeFigureOut">
              <a:rPr lang="fr-FR" smtClean="0"/>
              <a:pPr/>
              <a:t>16/01/2008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F9D-C6A8-41B0-B622-9254627DCB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5E60-91C8-4D80-A2F3-37E7AAED2EF0}" type="datetimeFigureOut">
              <a:rPr lang="fr-FR" smtClean="0"/>
              <a:pPr/>
              <a:t>16/01/2008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F9D-C6A8-41B0-B622-9254627DCB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5E60-91C8-4D80-A2F3-37E7AAED2EF0}" type="datetimeFigureOut">
              <a:rPr lang="fr-FR" smtClean="0"/>
              <a:pPr/>
              <a:t>16/01/2008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F9D-C6A8-41B0-B622-9254627DCB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5E60-91C8-4D80-A2F3-37E7AAED2EF0}" type="datetimeFigureOut">
              <a:rPr lang="fr-FR" smtClean="0"/>
              <a:pPr/>
              <a:t>16/01/2008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F9D-C6A8-41B0-B622-9254627DCB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E2E5E60-91C8-4D80-A2F3-37E7AAED2EF0}" type="datetimeFigureOut">
              <a:rPr lang="fr-FR" smtClean="0"/>
              <a:pPr/>
              <a:t>16/01/2008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6A7F9D-C6A8-41B0-B622-9254627DCB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Projet IHM</a:t>
            </a:r>
            <a:br>
              <a:rPr lang="fr-FR" dirty="0" smtClean="0"/>
            </a:br>
            <a:r>
              <a:rPr lang="fr-FR" dirty="0" smtClean="0"/>
              <a:t>2007/08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 smtClean="0"/>
              <a:t>Présenter par Karim MOULAY</a:t>
            </a:r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menus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est possible grâce à des raccourci clavier de d’ouvrir des menus aussi. Grace à la combinaison </a:t>
            </a:r>
            <a:r>
              <a:rPr lang="fr-FR" dirty="0" err="1" smtClean="0"/>
              <a:t>alt</a:t>
            </a:r>
            <a:r>
              <a:rPr lang="fr-FR" dirty="0" smtClean="0"/>
              <a:t>+&lt;</a:t>
            </a:r>
            <a:r>
              <a:rPr lang="fr-FR" sz="2400" dirty="0" smtClean="0"/>
              <a:t>caractère souligner sur le menu</a:t>
            </a:r>
            <a:r>
              <a:rPr lang="fr-FR" dirty="0" smtClean="0"/>
              <a:t>&gt;</a:t>
            </a:r>
            <a:endParaRPr lang="fr-F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l="12305" t="21973" r="68945" b="56787"/>
          <a:stretch>
            <a:fillRect/>
          </a:stretch>
        </p:blipFill>
        <p:spPr bwMode="auto">
          <a:xfrm>
            <a:off x="2500298" y="3286124"/>
            <a:ext cx="3714776" cy="336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Voilà donc les possibilités de ce projet. Maintenant, il suffit juste d’user d’imagination pour le reste.</a:t>
            </a:r>
            <a:endParaRPr lang="fr-F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 l="25781" t="25635" r="43164" b="34814"/>
          <a:stretch>
            <a:fillRect/>
          </a:stretch>
        </p:blipFill>
        <p:spPr bwMode="auto">
          <a:xfrm>
            <a:off x="3428992" y="2857496"/>
            <a:ext cx="378621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Je vous remercie d’avoir suivie cette présentation. J’espère qu’elle vous satisfait. N’hésitez pas pour les questions.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projet à la base est un projet salarié que je doit réaliser. Toute fois ce projet à subit des modifications et est devenue un programme qui permet de réaliser des formes géométriques pour le dessin.</a:t>
            </a:r>
            <a:endParaRPr lang="fr-F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OUTILS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 la réalisation, j’ai utiliser Microsoft Visual et la bibliothèque MFC associé.</a:t>
            </a: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t="32515" r="-904" b="32760"/>
          <a:stretch>
            <a:fillRect/>
          </a:stretch>
        </p:blipFill>
        <p:spPr bwMode="auto">
          <a:xfrm>
            <a:off x="1428728" y="3429000"/>
            <a:ext cx="6089143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2118" t="19888" r="13381" b="9084"/>
          <a:stretch>
            <a:fillRect/>
          </a:stretch>
        </p:blipFill>
        <p:spPr bwMode="auto">
          <a:xfrm>
            <a:off x="1428728" y="1285860"/>
            <a:ext cx="5900779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L’interface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428992" y="342900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Zone de dessin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fonctionnalités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Nous pouvons dessiner différentes formes primitives qui sont des rectangles (donc possibilité de réaliser des carrées), des cercles (mais pas des ellipses), des lignes bien sur et des courbes.</a:t>
            </a:r>
          </a:p>
          <a:p>
            <a:endParaRPr lang="fr-FR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 l="23438" t="27099" r="47851" b="40673"/>
          <a:stretch>
            <a:fillRect/>
          </a:stretch>
        </p:blipFill>
        <p:spPr bwMode="auto">
          <a:xfrm>
            <a:off x="3286116" y="3786190"/>
            <a:ext cx="310268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fonctionnalités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Toutes les formes dessiner peuvent avoir le choix entre un certain nombre de couleurs; Par défaut le noir, mais aussi le rouge, le vert et le bleu. Toute fois, il est possible de définir d’autres couleurs que celles </a:t>
            </a:r>
            <a:r>
              <a:rPr lang="fr-FR" dirty="0" err="1" smtClean="0"/>
              <a:t>çi</a:t>
            </a:r>
            <a:r>
              <a:rPr lang="fr-FR" dirty="0" smtClean="0"/>
              <a:t>.</a:t>
            </a:r>
          </a:p>
          <a:p>
            <a:endParaRPr lang="fr-F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18941" t="22556" r="62118" b="66854"/>
          <a:stretch>
            <a:fillRect/>
          </a:stretch>
        </p:blipFill>
        <p:spPr bwMode="auto">
          <a:xfrm>
            <a:off x="2357422" y="4572008"/>
            <a:ext cx="415233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fonctionnalités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 dessiner une forme; il faut simplement la sélectionner (par défaut une ligne). Puis pour la dessiner; il suffit de faire un clique sur la zone de dessin (la sonne centrale) et de ce déplacer grâce à la souris, tous en maintenant le bouton enfoncer.</a:t>
            </a:r>
            <a:endParaRPr lang="fr-F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menus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Visual propose par défaut lors de la génération de code MFC des options tels que l’impression du document, la sauvegarde, une barre d’outil, une barre d’état, … mais il est toute fois possible de les changer et de les personnaliser.</a:t>
            </a:r>
          </a:p>
          <a:p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11914" t="21973" r="64062" b="72900"/>
          <a:stretch>
            <a:fillRect/>
          </a:stretch>
        </p:blipFill>
        <p:spPr bwMode="auto">
          <a:xfrm>
            <a:off x="1357290" y="5000636"/>
            <a:ext cx="6276339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menus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est possible donc de rajouter des menus et des items. C’est ce que j’ai fais pour pouvoir y rajouter des menus tels que le choix des couleurs et des formes, mais aussi quelques autres petites options.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</TotalTime>
  <Words>359</Words>
  <Application>Microsoft Office PowerPoint</Application>
  <PresentationFormat>Affichage à l'écran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Apex</vt:lpstr>
      <vt:lpstr>Projet IHM 2007/08</vt:lpstr>
      <vt:lpstr>Présentation</vt:lpstr>
      <vt:lpstr>OUTILS</vt:lpstr>
      <vt:lpstr>L’interface</vt:lpstr>
      <vt:lpstr>Les fonctionnalités</vt:lpstr>
      <vt:lpstr>Les fonctionnalités</vt:lpstr>
      <vt:lpstr>Les fonctionnalités</vt:lpstr>
      <vt:lpstr>Les menus</vt:lpstr>
      <vt:lpstr>Les menus</vt:lpstr>
      <vt:lpstr>Les menus</vt:lpstr>
      <vt:lpstr>Fin</vt:lpstr>
      <vt:lpstr>Fin</vt:lpstr>
    </vt:vector>
  </TitlesOfParts>
  <Company>...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IHM 2007/08</dc:title>
  <dc:creator>..</dc:creator>
  <cp:lastModifiedBy>..</cp:lastModifiedBy>
  <cp:revision>9</cp:revision>
  <dcterms:created xsi:type="dcterms:W3CDTF">2008-01-16T12:41:40Z</dcterms:created>
  <dcterms:modified xsi:type="dcterms:W3CDTF">2008-01-16T14:04:38Z</dcterms:modified>
</cp:coreProperties>
</file>