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A397"/>
    <a:srgbClr val="F8E5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3C58F-0421-4EDC-AF92-7984E46B1EE4}" type="datetimeFigureOut">
              <a:rPr lang="fr-FR" smtClean="0"/>
              <a:t>01/06/2010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380F4-868B-4EC8-9B05-9262EF77DEB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0F08C-8B6F-4350-87C9-DD3F5524C1B3}" type="datetimeFigureOut">
              <a:rPr lang="fr-FR" smtClean="0"/>
              <a:t>01/06/2010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EC2BE-FDFE-487F-A512-25739341EE4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EC2BE-FDFE-487F-A512-25739341EE40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4733-428E-4F78-945C-FFD4F7FBD4D0}" type="datetime1">
              <a:rPr lang="fr-FR" smtClean="0"/>
              <a:t>01/06/2010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BBAD-D804-46D0-B52B-0AEEFECE057E}" type="datetime1">
              <a:rPr lang="fr-FR" smtClean="0"/>
              <a:t>01/06/2010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E4C1-230E-4277-8E91-2E1F9FFE8926}" type="datetime1">
              <a:rPr lang="fr-FR" smtClean="0"/>
              <a:t>01/06/2010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63A-04C4-4DAC-9383-3EB29ACE02B9}" type="datetime1">
              <a:rPr lang="fr-FR" smtClean="0"/>
              <a:t>01/06/2010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4FB-F844-4CB4-AF57-B274BA901437}" type="datetime1">
              <a:rPr lang="fr-FR" smtClean="0"/>
              <a:t>01/06/2010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F48-681B-4F75-892C-34458A7653DD}" type="datetime1">
              <a:rPr lang="fr-FR" smtClean="0"/>
              <a:t>01/06/2010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02C6-9D5F-483F-BAC9-8C90A6E482AB}" type="datetime1">
              <a:rPr lang="fr-FR" smtClean="0"/>
              <a:t>01/06/2010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B216-9FDC-4F2A-915A-8C3282E6C40D}" type="datetime1">
              <a:rPr lang="fr-FR" smtClean="0"/>
              <a:t>01/06/2010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473E-8D63-4DBC-A4D0-529F29E901FB}" type="datetime1">
              <a:rPr lang="fr-FR" smtClean="0"/>
              <a:t>01/06/2010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9E99-12C2-471D-9CE0-228F061C2F37}" type="datetime1">
              <a:rPr lang="fr-FR" smtClean="0"/>
              <a:t>01/06/2010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1408623-BB54-4845-B764-9D0B3B519F15}" type="datetime1">
              <a:rPr lang="fr-FR" smtClean="0"/>
              <a:t>01/06/2010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9AECA7-0208-465E-A751-6786FD4BE049}" type="datetime1">
              <a:rPr lang="fr-FR" smtClean="0"/>
              <a:t>01/06/2010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59FBD34-11C6-430E-83C7-32CD637CD1B1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BD34-11C6-430E-83C7-32CD637CD1B1}" type="slidenum">
              <a:rPr lang="fr-FR" smtClean="0"/>
              <a:t>1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14282" y="2714620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Réalisation d’un générateur de pages web</a:t>
            </a:r>
            <a:endParaRPr lang="fr-FR" sz="4000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Programmation - Client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2910" y="1357298"/>
            <a:ext cx="850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Librairie :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Mootools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3116"/>
            <a:ext cx="2786082" cy="2807431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643182"/>
            <a:ext cx="5178901" cy="2000264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Programmation - Serveur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2910" y="1357298"/>
            <a:ext cx="850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Actions (CGI) : </a:t>
            </a:r>
          </a:p>
          <a:p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42910" y="1857364"/>
            <a:ext cx="85010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init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add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del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edit_prop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edit_style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edit_text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render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857364"/>
            <a:ext cx="3028950" cy="73342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Programmation - Serveur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2910" y="1571612"/>
            <a:ext cx="8501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Stockage des données au fur et à mesure</a:t>
            </a:r>
          </a:p>
          <a:p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Fichier XML</a:t>
            </a:r>
          </a:p>
          <a:p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=&gt; Librairie :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LibXML</a:t>
            </a: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714620"/>
            <a:ext cx="4267200" cy="294322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8579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Évolutions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3" descr="Z:\docs\images\PNG\Pack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143116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8579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Conclusion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2910" y="2143116"/>
            <a:ext cx="8501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Client/Server : Client Riche</a:t>
            </a:r>
          </a:p>
          <a:p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JavaScript : Pseudo-classe</a:t>
            </a:r>
          </a:p>
          <a:p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JavaScript :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Mootools</a:t>
            </a: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Perl : CGI</a:t>
            </a:r>
          </a:p>
          <a:p>
            <a:pPr>
              <a:buFont typeface="Arial" pitchFamily="34" charset="0"/>
              <a:buChar char="•"/>
            </a:pP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Perl : XML =&gt; </a:t>
            </a:r>
            <a:r>
              <a:rPr lang="fr-FR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LibXML</a:t>
            </a: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643966" y="6500834"/>
            <a:ext cx="271434" cy="222249"/>
          </a:xfrm>
        </p:spPr>
        <p:txBody>
          <a:bodyPr/>
          <a:lstStyle/>
          <a:p>
            <a:fld id="{059FBD34-11C6-430E-83C7-32CD637CD1B1}" type="slidenum">
              <a:rPr lang="fr-FR" b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fr-FR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2910" y="1428737"/>
            <a:ext cx="8501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Analyse conceptuelle</a:t>
            </a:r>
          </a:p>
          <a:p>
            <a:pPr>
              <a:buFont typeface="Arial" pitchFamily="34" charset="0"/>
              <a:buChar char="•"/>
            </a:pP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Programmation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71570" y="2500306"/>
            <a:ext cx="8072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Client</a:t>
            </a: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Server</a:t>
            </a: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910" y="3571876"/>
            <a:ext cx="8501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Évolutions</a:t>
            </a:r>
          </a:p>
          <a:p>
            <a:pPr>
              <a:buFont typeface="Arial" pitchFamily="34" charset="0"/>
              <a:buChar char="•"/>
            </a:pPr>
            <a:endParaRPr lang="fr-FR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Conclusion</a:t>
            </a: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Analyse conceptuelle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643966" y="6357958"/>
            <a:ext cx="500034" cy="365125"/>
          </a:xfrm>
        </p:spPr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42910" y="3059668"/>
            <a:ext cx="850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Application de type client/serveur !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Analyse conceptuelle - Client lourd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icture 5" descr="H:\Mes Docs\Images\PNG\databas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357430"/>
            <a:ext cx="1000132" cy="1000132"/>
          </a:xfrm>
          <a:prstGeom prst="rect">
            <a:avLst/>
          </a:prstGeom>
          <a:noFill/>
        </p:spPr>
      </p:pic>
      <p:sp>
        <p:nvSpPr>
          <p:cNvPr id="19" name="ZoneTexte 18"/>
          <p:cNvSpPr txBox="1"/>
          <p:nvPr/>
        </p:nvSpPr>
        <p:spPr bwMode="auto">
          <a:xfrm>
            <a:off x="857224" y="1857364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CLIENT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 bwMode="auto">
          <a:xfrm>
            <a:off x="5715008" y="1928802"/>
            <a:ext cx="1357322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BDD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 bwMode="auto">
          <a:xfrm>
            <a:off x="-142844" y="4286256"/>
            <a:ext cx="9144000" cy="138499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Architecture simple : BDD / Clients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Interface sophistiquée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b="1" dirty="0" smtClean="0">
              <a:solidFill>
                <a:srgbClr val="F6929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6929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Installation fastidieuse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6929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Configuration au cas par cas</a:t>
            </a:r>
          </a:p>
          <a:p>
            <a:pPr algn="ctr">
              <a:defRPr/>
            </a:pPr>
            <a:r>
              <a:rPr lang="fr-FR" sz="1200" b="1" dirty="0" smtClean="0">
                <a:solidFill>
                  <a:srgbClr val="F6929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Stabilité dépendante de la puissance du client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6929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Interface logicielle =&gt; Problèmes de compatibilité</a:t>
            </a:r>
            <a:endParaRPr lang="fr-FR" sz="1200" b="1" dirty="0">
              <a:solidFill>
                <a:srgbClr val="F6929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Double flèche horizontale 24"/>
          <p:cNvSpPr/>
          <p:nvPr/>
        </p:nvSpPr>
        <p:spPr>
          <a:xfrm>
            <a:off x="2714612" y="2428868"/>
            <a:ext cx="3214710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Double flèche horizontale 25"/>
          <p:cNvSpPr/>
          <p:nvPr/>
        </p:nvSpPr>
        <p:spPr>
          <a:xfrm>
            <a:off x="2714612" y="3000372"/>
            <a:ext cx="3214710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6" descr="H:\Mes Docs\Images\PNG\connect_to_netwo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786058"/>
            <a:ext cx="1071570" cy="1071570"/>
          </a:xfrm>
          <a:prstGeom prst="rect">
            <a:avLst/>
          </a:prstGeom>
          <a:noFill/>
        </p:spPr>
      </p:pic>
      <p:pic>
        <p:nvPicPr>
          <p:cNvPr id="27" name="Picture 2" descr="H:\Mes Docs\Images\PNG\MyComputer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2285992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Analyse conceptuelle - Client léger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6" name="Picture 4" descr="H:\Mes Docs\Images\PNG\MyCompute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714620"/>
            <a:ext cx="1143008" cy="1143008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 bwMode="auto">
          <a:xfrm>
            <a:off x="0" y="4857760"/>
            <a:ext cx="9144000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Aucune configuration/installation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Traitements effectués  en dehors du client</a:t>
            </a:r>
          </a:p>
          <a:p>
            <a:pPr algn="ctr"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Client universel : Le navigateur Internet =&gt; Compatibilité assurée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b="1" dirty="0" smtClean="0">
              <a:solidFill>
                <a:srgbClr val="F6929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6929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Interface pauvre</a:t>
            </a:r>
          </a:p>
        </p:txBody>
      </p:sp>
      <p:pic>
        <p:nvPicPr>
          <p:cNvPr id="44" name="Picture 5" descr="H:\Mes Docs\Images\PNG\databa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2285992"/>
            <a:ext cx="1000132" cy="1000132"/>
          </a:xfrm>
          <a:prstGeom prst="rect">
            <a:avLst/>
          </a:prstGeom>
          <a:noFill/>
        </p:spPr>
      </p:pic>
      <p:sp>
        <p:nvSpPr>
          <p:cNvPr id="45" name="ZoneTexte 44"/>
          <p:cNvSpPr txBox="1"/>
          <p:nvPr/>
        </p:nvSpPr>
        <p:spPr bwMode="auto">
          <a:xfrm>
            <a:off x="285720" y="2285992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CLIENT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 bwMode="auto">
          <a:xfrm>
            <a:off x="6715140" y="1928802"/>
            <a:ext cx="1357322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BDD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7" name="Double flèche horizontale 46"/>
          <p:cNvSpPr/>
          <p:nvPr/>
        </p:nvSpPr>
        <p:spPr>
          <a:xfrm>
            <a:off x="2143108" y="2857496"/>
            <a:ext cx="242889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Double flèche horizontale 47"/>
          <p:cNvSpPr/>
          <p:nvPr/>
        </p:nvSpPr>
        <p:spPr>
          <a:xfrm>
            <a:off x="2143108" y="3429000"/>
            <a:ext cx="242889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Picture 6" descr="H:\Mes Docs\Images\PNG\connect_to_netwo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214686"/>
            <a:ext cx="1071570" cy="1071570"/>
          </a:xfrm>
          <a:prstGeom prst="rect">
            <a:avLst/>
          </a:prstGeom>
          <a:noFill/>
        </p:spPr>
      </p:pic>
      <p:sp>
        <p:nvSpPr>
          <p:cNvPr id="50" name="Double flèche horizontale 49"/>
          <p:cNvSpPr/>
          <p:nvPr/>
        </p:nvSpPr>
        <p:spPr>
          <a:xfrm rot="20544240">
            <a:off x="5847520" y="2876956"/>
            <a:ext cx="1169928" cy="2046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 bwMode="auto">
          <a:xfrm>
            <a:off x="4143372" y="2357430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SERVEUR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3" name="Picture 2" descr="H:\Mes Docs\Images\PNG\MyComputer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278605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Analyse conceptuelle - Client riche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ZoneTexte 43"/>
          <p:cNvSpPr txBox="1"/>
          <p:nvPr/>
        </p:nvSpPr>
        <p:spPr bwMode="auto">
          <a:xfrm>
            <a:off x="0" y="4686082"/>
            <a:ext cx="9144000" cy="138499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Architecture connue = client léger</a:t>
            </a:r>
          </a:p>
          <a:p>
            <a:pPr algn="ctr"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Aucune configuration/installation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Traitements effectués  en dehors du client</a:t>
            </a:r>
          </a:p>
          <a:p>
            <a:pPr algn="ctr"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Client universel : Le navigateur Internet =&gt; Compatibilité assurée</a:t>
            </a:r>
          </a:p>
          <a:p>
            <a:pPr algn="ctr">
              <a:defRPr/>
            </a:pPr>
            <a:endParaRPr lang="fr-FR" sz="1200" b="1" dirty="0" smtClean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+ Interface sophistiquée</a:t>
            </a:r>
            <a:r>
              <a:rPr lang="fr-FR" sz="1200" b="1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&lt; == &gt; AJAX</a:t>
            </a:r>
            <a:endParaRPr lang="fr-FR" sz="1200" b="1" dirty="0" smtClean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endParaRPr lang="fr-FR" sz="1200" b="1" dirty="0" smtClean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5" name="Picture 4" descr="H:\Mes Docs\Images\PNG\MyCompute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714620"/>
            <a:ext cx="1143008" cy="1143008"/>
          </a:xfrm>
          <a:prstGeom prst="rect">
            <a:avLst/>
          </a:prstGeom>
          <a:noFill/>
        </p:spPr>
      </p:pic>
      <p:pic>
        <p:nvPicPr>
          <p:cNvPr id="47" name="Picture 5" descr="H:\Mes Docs\Images\PNG\databa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2285992"/>
            <a:ext cx="1000132" cy="1000132"/>
          </a:xfrm>
          <a:prstGeom prst="rect">
            <a:avLst/>
          </a:prstGeom>
          <a:noFill/>
        </p:spPr>
      </p:pic>
      <p:sp>
        <p:nvSpPr>
          <p:cNvPr id="48" name="ZoneTexte 47"/>
          <p:cNvSpPr txBox="1"/>
          <p:nvPr/>
        </p:nvSpPr>
        <p:spPr bwMode="auto">
          <a:xfrm>
            <a:off x="6715140" y="1928802"/>
            <a:ext cx="1357322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BDD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Double flèche horizontale 48"/>
          <p:cNvSpPr/>
          <p:nvPr/>
        </p:nvSpPr>
        <p:spPr>
          <a:xfrm>
            <a:off x="2143108" y="2857496"/>
            <a:ext cx="242889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Double flèche horizontale 49"/>
          <p:cNvSpPr/>
          <p:nvPr/>
        </p:nvSpPr>
        <p:spPr>
          <a:xfrm>
            <a:off x="2143108" y="3429000"/>
            <a:ext cx="242889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" name="Picture 6" descr="H:\Mes Docs\Images\PNG\connect_to_netwo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214686"/>
            <a:ext cx="1071570" cy="1071570"/>
          </a:xfrm>
          <a:prstGeom prst="rect">
            <a:avLst/>
          </a:prstGeom>
          <a:noFill/>
        </p:spPr>
      </p:pic>
      <p:sp>
        <p:nvSpPr>
          <p:cNvPr id="52" name="Double flèche horizontale 51"/>
          <p:cNvSpPr/>
          <p:nvPr/>
        </p:nvSpPr>
        <p:spPr>
          <a:xfrm rot="20544240">
            <a:off x="5847520" y="2876956"/>
            <a:ext cx="1169928" cy="2046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 bwMode="auto">
          <a:xfrm>
            <a:off x="4143372" y="2357430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SERVEUR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 bwMode="auto">
          <a:xfrm>
            <a:off x="285720" y="2285992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CLIENT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5" name="Picture 2" descr="H:\Mes Docs\Images\PNG\MyComputer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278605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Programmation - Contraintes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2910" y="2362794"/>
            <a:ext cx="8501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Client : XHTML et JavaScript</a:t>
            </a:r>
          </a:p>
          <a:p>
            <a:pPr>
              <a:buFont typeface="Arial" pitchFamily="34" charset="0"/>
              <a:buChar char="•"/>
            </a:pPr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Serveur : PERL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Programmation - XHR (XML HTTP </a:t>
            </a:r>
            <a:r>
              <a:rPr lang="fr-FR" sz="2000" b="1" dirty="0" err="1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Request</a:t>
            </a:r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5" name="Picture 4" descr="H:\Mes Docs\Images\PNG\MyCompute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000372"/>
            <a:ext cx="1143008" cy="1143008"/>
          </a:xfrm>
          <a:prstGeom prst="rect">
            <a:avLst/>
          </a:prstGeom>
          <a:noFill/>
        </p:spPr>
      </p:pic>
      <p:pic>
        <p:nvPicPr>
          <p:cNvPr id="46" name="Picture 4" descr="H:\Mes Docs\Images\PNG\MyCompute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928934"/>
            <a:ext cx="1214446" cy="1214446"/>
          </a:xfrm>
          <a:prstGeom prst="rect">
            <a:avLst/>
          </a:prstGeom>
          <a:noFill/>
        </p:spPr>
      </p:pic>
      <p:sp>
        <p:nvSpPr>
          <p:cNvPr id="47" name="Double flèche horizontale 46"/>
          <p:cNvSpPr/>
          <p:nvPr/>
        </p:nvSpPr>
        <p:spPr>
          <a:xfrm>
            <a:off x="3071802" y="3357562"/>
            <a:ext cx="242889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 bwMode="auto">
          <a:xfrm>
            <a:off x="1214414" y="2571744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CLIENT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 bwMode="auto">
          <a:xfrm>
            <a:off x="5072066" y="2643182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SERVEUR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 bwMode="auto">
          <a:xfrm>
            <a:off x="3357554" y="2500306"/>
            <a:ext cx="2000264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F3EE8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XHR</a:t>
            </a:r>
            <a:endParaRPr lang="fr-FR" sz="1200" b="1" dirty="0">
              <a:solidFill>
                <a:srgbClr val="F3EE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C:\Users\DrSnake\Desktop\Transport camion véhicule jaune en 128 pixe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643182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8902"/>
            <a:ext cx="914400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M1 STIC - Projet de multimédia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742874"/>
            <a:ext cx="89297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9A3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Programmation - Client</a:t>
            </a:r>
            <a:endParaRPr lang="fr-FR" sz="2000" b="1" dirty="0">
              <a:solidFill>
                <a:srgbClr val="E9A3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457914"/>
            <a:ext cx="9144000" cy="40011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1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2009-2010 : Bresson - Durif</a:t>
            </a:r>
            <a:endParaRPr lang="fr-FR" sz="2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Espace réservé du numéro de diapositive 7"/>
          <p:cNvSpPr txBox="1">
            <a:spLocks/>
          </p:cNvSpPr>
          <p:nvPr/>
        </p:nvSpPr>
        <p:spPr>
          <a:xfrm>
            <a:off x="8643966" y="6500834"/>
            <a:ext cx="271434" cy="222249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FBD34-11C6-430E-83C7-32CD637CD1B1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2910" y="1357298"/>
            <a:ext cx="850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Pseudo-classe : prototype</a:t>
            </a:r>
          </a:p>
          <a:p>
            <a:endParaRPr lang="fr-FR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81067"/>
            <a:ext cx="3571900" cy="289100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071810"/>
            <a:ext cx="3954037" cy="785818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127</TotalTime>
  <Words>412</Words>
  <Application>Microsoft Office PowerPoint</Application>
  <PresentationFormat>Affichage à l'écran (4:3)</PresentationFormat>
  <Paragraphs>131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Technique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DrSnake</dc:creator>
  <cp:lastModifiedBy>DrSnake</cp:lastModifiedBy>
  <cp:revision>49</cp:revision>
  <dcterms:created xsi:type="dcterms:W3CDTF">2010-06-01T18:58:56Z</dcterms:created>
  <dcterms:modified xsi:type="dcterms:W3CDTF">2010-06-01T21:06:15Z</dcterms:modified>
</cp:coreProperties>
</file>